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8" r:id="rId1"/>
    <p:sldMasterId id="2147483699" r:id="rId2"/>
  </p:sldMasterIdLst>
  <p:notesMasterIdLst>
    <p:notesMasterId r:id="rId1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9144000" cy="5143500" type="screen16x9"/>
  <p:notesSz cx="6858000" cy="9144000"/>
  <p:embeddedFontLst>
    <p:embeddedFont>
      <p:font typeface="Inter" panose="020B0604020202020204" charset="0"/>
      <p:regular r:id="rId17"/>
      <p:bold r:id="rId18"/>
      <p:italic r:id="rId19"/>
      <p:boldItalic r:id="rId20"/>
    </p:embeddedFont>
    <p:embeddedFont>
      <p:font typeface="Inter Light" panose="020B0604020202020204" charset="0"/>
      <p:regular r:id="rId21"/>
      <p:bold r:id="rId22"/>
      <p:italic r:id="rId23"/>
      <p:boldItalic r:id="rId24"/>
    </p:embeddedFont>
    <p:embeddedFont>
      <p:font typeface="Inter SemiBold" panose="020B0604020202020204" charset="0"/>
      <p:regular r:id="rId25"/>
      <p:bold r:id="rId26"/>
      <p:italic r:id="rId27"/>
      <p:boldItalic r:id="rId28"/>
    </p:embeddedFont>
    <p:embeddedFont>
      <p:font typeface="Roboto Mono" panose="00000009000000000000" pitchFamily="49"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3B2326-27E0-4C64-B381-7349435E6125}">
  <a:tblStyle styleId="{B43B2326-27E0-4C64-B381-7349435E612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font" Target="fonts/font5.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font" Target="fonts/font1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heme" Target="theme/theme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207b10d04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207b10d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3207b10d04f_0_2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3207b10d04f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3218cd2bab7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3218cd2bab7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3207b10d04f_0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3207b10d04f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3218cd2bab7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3218cd2bab7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3207b10d04f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3207b10d04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F2328"/>
                </a:solidFill>
                <a:highlight>
                  <a:srgbClr val="FFFFFF"/>
                </a:highlight>
              </a:rPr>
              <a:t>Real estate investors rely on accurate pricing predictions to make informed decisions about property investments. These predictions typically require analyzing structured data like property size, location, and comparable sales (comps), as well as visual data such as property images. Given the rapid pace of real estate markets, manually evaluating numerous properties can be time-consuming and inefficient.</a:t>
            </a:r>
            <a:endParaRPr sz="1200">
              <a:solidFill>
                <a:srgbClr val="1F2328"/>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207b10d04f_1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3207b10d04f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3207b10d04f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3207b10d04f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was 8000 properties that were sold in columbus in between august 2022 and august 2024- through zillow and redfin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3207b10d04f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3207b10d04f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3207b10d04f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3207b10d04f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3218cd2bab7_1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3218cd2bab7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3207b10d04f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3207b10d04f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3207b10d04f_0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3207b10d04f_0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 type="title">
  <p:cSld name="TITLE">
    <p:bg>
      <p:bgPr>
        <a:solidFill>
          <a:schemeClr val="dk1"/>
        </a:solid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420875" y="1402000"/>
            <a:ext cx="4324800" cy="2432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sz="6000" b="1">
                <a:solidFill>
                  <a:schemeClr val="lt1"/>
                </a:solidFill>
              </a:defRPr>
            </a:lvl2pPr>
            <a:lvl3pPr lvl="2">
              <a:lnSpc>
                <a:spcPct val="80000"/>
              </a:lnSpc>
              <a:spcBef>
                <a:spcPts val="0"/>
              </a:spcBef>
              <a:spcAft>
                <a:spcPts val="0"/>
              </a:spcAft>
              <a:buClr>
                <a:schemeClr val="lt1"/>
              </a:buClr>
              <a:buSzPts val="6000"/>
              <a:buFont typeface="Inter"/>
              <a:buNone/>
              <a:defRPr sz="6000" b="1">
                <a:solidFill>
                  <a:schemeClr val="lt1"/>
                </a:solidFill>
              </a:defRPr>
            </a:lvl3pPr>
            <a:lvl4pPr lvl="3">
              <a:lnSpc>
                <a:spcPct val="80000"/>
              </a:lnSpc>
              <a:spcBef>
                <a:spcPts val="0"/>
              </a:spcBef>
              <a:spcAft>
                <a:spcPts val="0"/>
              </a:spcAft>
              <a:buClr>
                <a:schemeClr val="lt1"/>
              </a:buClr>
              <a:buSzPts val="6000"/>
              <a:buFont typeface="Inter"/>
              <a:buNone/>
              <a:defRPr sz="6000" b="1">
                <a:solidFill>
                  <a:schemeClr val="lt1"/>
                </a:solidFill>
              </a:defRPr>
            </a:lvl4pPr>
            <a:lvl5pPr lvl="4">
              <a:lnSpc>
                <a:spcPct val="80000"/>
              </a:lnSpc>
              <a:spcBef>
                <a:spcPts val="0"/>
              </a:spcBef>
              <a:spcAft>
                <a:spcPts val="0"/>
              </a:spcAft>
              <a:buClr>
                <a:schemeClr val="lt1"/>
              </a:buClr>
              <a:buSzPts val="6000"/>
              <a:buFont typeface="Inter"/>
              <a:buNone/>
              <a:defRPr sz="6000" b="1">
                <a:solidFill>
                  <a:schemeClr val="lt1"/>
                </a:solidFill>
              </a:defRPr>
            </a:lvl5pPr>
            <a:lvl6pPr lvl="5">
              <a:lnSpc>
                <a:spcPct val="80000"/>
              </a:lnSpc>
              <a:spcBef>
                <a:spcPts val="0"/>
              </a:spcBef>
              <a:spcAft>
                <a:spcPts val="0"/>
              </a:spcAft>
              <a:buClr>
                <a:schemeClr val="lt1"/>
              </a:buClr>
              <a:buSzPts val="6000"/>
              <a:buFont typeface="Inter"/>
              <a:buNone/>
              <a:defRPr sz="6000" b="1">
                <a:solidFill>
                  <a:schemeClr val="lt1"/>
                </a:solidFill>
              </a:defRPr>
            </a:lvl6pPr>
            <a:lvl7pPr lvl="6">
              <a:lnSpc>
                <a:spcPct val="80000"/>
              </a:lnSpc>
              <a:spcBef>
                <a:spcPts val="0"/>
              </a:spcBef>
              <a:spcAft>
                <a:spcPts val="0"/>
              </a:spcAft>
              <a:buClr>
                <a:schemeClr val="lt1"/>
              </a:buClr>
              <a:buSzPts val="6000"/>
              <a:buFont typeface="Inter"/>
              <a:buNone/>
              <a:defRPr sz="6000" b="1">
                <a:solidFill>
                  <a:schemeClr val="lt1"/>
                </a:solidFill>
              </a:defRPr>
            </a:lvl7pPr>
            <a:lvl8pPr lvl="7">
              <a:lnSpc>
                <a:spcPct val="80000"/>
              </a:lnSpc>
              <a:spcBef>
                <a:spcPts val="0"/>
              </a:spcBef>
              <a:spcAft>
                <a:spcPts val="0"/>
              </a:spcAft>
              <a:buClr>
                <a:schemeClr val="lt1"/>
              </a:buClr>
              <a:buSzPts val="6000"/>
              <a:buFont typeface="Inter"/>
              <a:buNone/>
              <a:defRPr sz="6000" b="1">
                <a:solidFill>
                  <a:schemeClr val="lt1"/>
                </a:solidFill>
              </a:defRPr>
            </a:lvl8pPr>
            <a:lvl9pPr lvl="8">
              <a:lnSpc>
                <a:spcPct val="80000"/>
              </a:lnSpc>
              <a:spcBef>
                <a:spcPts val="0"/>
              </a:spcBef>
              <a:spcAft>
                <a:spcPts val="0"/>
              </a:spcAft>
              <a:buClr>
                <a:schemeClr val="lt1"/>
              </a:buClr>
              <a:buSzPts val="6000"/>
              <a:buFont typeface="Inter"/>
              <a:buNone/>
              <a:defRPr sz="6000" b="1">
                <a:solidFill>
                  <a:schemeClr val="lt1"/>
                </a:solidFill>
              </a:defRPr>
            </a:lvl9pPr>
          </a:lstStyle>
          <a:p>
            <a:endParaRPr/>
          </a:p>
        </p:txBody>
      </p:sp>
      <p:sp>
        <p:nvSpPr>
          <p:cNvPr id="56" name="Google Shape;56;p14"/>
          <p:cNvSpPr txBox="1">
            <a:spLocks noGrp="1"/>
          </p:cNvSpPr>
          <p:nvPr>
            <p:ph type="title" idx="2"/>
          </p:nvPr>
        </p:nvSpPr>
        <p:spPr>
          <a:xfrm>
            <a:off x="474350" y="3793500"/>
            <a:ext cx="4036500" cy="1153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18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a:buNone/>
              <a:defRPr sz="1800">
                <a:solidFill>
                  <a:schemeClr val="lt2"/>
                </a:solidFill>
              </a:defRPr>
            </a:lvl2pPr>
            <a:lvl3pPr lvl="2">
              <a:spcBef>
                <a:spcPts val="0"/>
              </a:spcBef>
              <a:spcAft>
                <a:spcPts val="0"/>
              </a:spcAft>
              <a:buClr>
                <a:schemeClr val="lt2"/>
              </a:buClr>
              <a:buSzPts val="1800"/>
              <a:buFont typeface="Inter"/>
              <a:buNone/>
              <a:defRPr sz="1800">
                <a:solidFill>
                  <a:schemeClr val="lt2"/>
                </a:solidFill>
              </a:defRPr>
            </a:lvl3pPr>
            <a:lvl4pPr lvl="3">
              <a:spcBef>
                <a:spcPts val="0"/>
              </a:spcBef>
              <a:spcAft>
                <a:spcPts val="0"/>
              </a:spcAft>
              <a:buClr>
                <a:schemeClr val="lt2"/>
              </a:buClr>
              <a:buSzPts val="1800"/>
              <a:buFont typeface="Inter"/>
              <a:buNone/>
              <a:defRPr sz="1800">
                <a:solidFill>
                  <a:schemeClr val="lt2"/>
                </a:solidFill>
              </a:defRPr>
            </a:lvl4pPr>
            <a:lvl5pPr lvl="4">
              <a:spcBef>
                <a:spcPts val="0"/>
              </a:spcBef>
              <a:spcAft>
                <a:spcPts val="0"/>
              </a:spcAft>
              <a:buClr>
                <a:schemeClr val="lt2"/>
              </a:buClr>
              <a:buSzPts val="1800"/>
              <a:buFont typeface="Inter"/>
              <a:buNone/>
              <a:defRPr sz="1800">
                <a:solidFill>
                  <a:schemeClr val="lt2"/>
                </a:solidFill>
              </a:defRPr>
            </a:lvl5pPr>
            <a:lvl6pPr lvl="5">
              <a:spcBef>
                <a:spcPts val="0"/>
              </a:spcBef>
              <a:spcAft>
                <a:spcPts val="0"/>
              </a:spcAft>
              <a:buClr>
                <a:schemeClr val="lt2"/>
              </a:buClr>
              <a:buSzPts val="1800"/>
              <a:buFont typeface="Inter"/>
              <a:buNone/>
              <a:defRPr sz="1800">
                <a:solidFill>
                  <a:schemeClr val="lt2"/>
                </a:solidFill>
              </a:defRPr>
            </a:lvl6pPr>
            <a:lvl7pPr lvl="6">
              <a:spcBef>
                <a:spcPts val="0"/>
              </a:spcBef>
              <a:spcAft>
                <a:spcPts val="0"/>
              </a:spcAft>
              <a:buClr>
                <a:schemeClr val="lt2"/>
              </a:buClr>
              <a:buSzPts val="1800"/>
              <a:buFont typeface="Inter"/>
              <a:buNone/>
              <a:defRPr sz="1800">
                <a:solidFill>
                  <a:schemeClr val="lt2"/>
                </a:solidFill>
              </a:defRPr>
            </a:lvl7pPr>
            <a:lvl8pPr lvl="7">
              <a:spcBef>
                <a:spcPts val="0"/>
              </a:spcBef>
              <a:spcAft>
                <a:spcPts val="0"/>
              </a:spcAft>
              <a:buClr>
                <a:schemeClr val="lt2"/>
              </a:buClr>
              <a:buSzPts val="1800"/>
              <a:buFont typeface="Inter"/>
              <a:buNone/>
              <a:defRPr sz="1800">
                <a:solidFill>
                  <a:schemeClr val="lt2"/>
                </a:solidFill>
              </a:defRPr>
            </a:lvl8pPr>
            <a:lvl9pPr lvl="8">
              <a:spcBef>
                <a:spcPts val="0"/>
              </a:spcBef>
              <a:spcAft>
                <a:spcPts val="0"/>
              </a:spcAft>
              <a:buClr>
                <a:schemeClr val="lt2"/>
              </a:buClr>
              <a:buSzPts val="1800"/>
              <a:buFont typeface="Inter"/>
              <a:buNone/>
              <a:defRPr sz="1800">
                <a:solidFill>
                  <a:schemeClr val="lt2"/>
                </a:solidFill>
              </a:defRPr>
            </a:lvl9pPr>
          </a:lstStyle>
          <a:p>
            <a:endParaRPr/>
          </a:p>
        </p:txBody>
      </p:sp>
      <p:cxnSp>
        <p:nvCxnSpPr>
          <p:cNvPr id="57" name="Google Shape;57;p14"/>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58" name="Google Shape;58;p14"/>
          <p:cNvSpPr>
            <a:spLocks noGrp="1"/>
          </p:cNvSpPr>
          <p:nvPr>
            <p:ph type="pic" idx="3"/>
          </p:nvPr>
        </p:nvSpPr>
        <p:spPr>
          <a:xfrm>
            <a:off x="5039775" y="196800"/>
            <a:ext cx="3905400" cy="4749900"/>
          </a:xfrm>
          <a:prstGeom prst="roundRect">
            <a:avLst>
              <a:gd name="adj" fmla="val 2053"/>
            </a:avLst>
          </a:prstGeom>
          <a:noFill/>
          <a:ln>
            <a:noFill/>
          </a:ln>
        </p:spPr>
      </p:sp>
      <p:sp>
        <p:nvSpPr>
          <p:cNvPr id="59" name="Google Shape;59;p14"/>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60" name="Google Shape;60;p14"/>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
        <p:nvSpPr>
          <p:cNvPr id="61" name="Google Shape;61;p14"/>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xmlns:p15="http://schemas.microsoft.com/office/powerpoint/2012/main">
        <p15:guide id="1" pos="35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eadline Divider Slide">
  <p:cSld name="CUSTOM_3">
    <p:bg>
      <p:bgPr>
        <a:solidFill>
          <a:schemeClr val="dk1"/>
        </a:solidFill>
        <a:effectLst/>
      </p:bgPr>
    </p:bg>
    <p:spTree>
      <p:nvGrpSpPr>
        <p:cNvPr id="1" name="Shape 62"/>
        <p:cNvGrpSpPr/>
        <p:nvPr/>
      </p:nvGrpSpPr>
      <p:grpSpPr>
        <a:xfrm>
          <a:off x="0" y="0"/>
          <a:ext cx="0" cy="0"/>
          <a:chOff x="0" y="0"/>
          <a:chExt cx="0" cy="0"/>
        </a:xfrm>
      </p:grpSpPr>
      <p:sp>
        <p:nvSpPr>
          <p:cNvPr id="63" name="Google Shape;63;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4" name="Google Shape;64;p15"/>
          <p:cNvSpPr txBox="1">
            <a:spLocks noGrp="1"/>
          </p:cNvSpPr>
          <p:nvPr>
            <p:ph type="title"/>
          </p:nvPr>
        </p:nvSpPr>
        <p:spPr>
          <a:xfrm>
            <a:off x="420875" y="1402000"/>
            <a:ext cx="4324800" cy="2432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sz="6000" b="1">
                <a:solidFill>
                  <a:schemeClr val="lt1"/>
                </a:solidFill>
              </a:defRPr>
            </a:lvl2pPr>
            <a:lvl3pPr lvl="2">
              <a:lnSpc>
                <a:spcPct val="80000"/>
              </a:lnSpc>
              <a:spcBef>
                <a:spcPts val="0"/>
              </a:spcBef>
              <a:spcAft>
                <a:spcPts val="0"/>
              </a:spcAft>
              <a:buClr>
                <a:schemeClr val="lt1"/>
              </a:buClr>
              <a:buSzPts val="6000"/>
              <a:buFont typeface="Inter"/>
              <a:buNone/>
              <a:defRPr sz="6000" b="1">
                <a:solidFill>
                  <a:schemeClr val="lt1"/>
                </a:solidFill>
              </a:defRPr>
            </a:lvl3pPr>
            <a:lvl4pPr lvl="3">
              <a:lnSpc>
                <a:spcPct val="80000"/>
              </a:lnSpc>
              <a:spcBef>
                <a:spcPts val="0"/>
              </a:spcBef>
              <a:spcAft>
                <a:spcPts val="0"/>
              </a:spcAft>
              <a:buClr>
                <a:schemeClr val="lt1"/>
              </a:buClr>
              <a:buSzPts val="6000"/>
              <a:buFont typeface="Inter"/>
              <a:buNone/>
              <a:defRPr sz="6000" b="1">
                <a:solidFill>
                  <a:schemeClr val="lt1"/>
                </a:solidFill>
              </a:defRPr>
            </a:lvl4pPr>
            <a:lvl5pPr lvl="4">
              <a:lnSpc>
                <a:spcPct val="80000"/>
              </a:lnSpc>
              <a:spcBef>
                <a:spcPts val="0"/>
              </a:spcBef>
              <a:spcAft>
                <a:spcPts val="0"/>
              </a:spcAft>
              <a:buClr>
                <a:schemeClr val="lt1"/>
              </a:buClr>
              <a:buSzPts val="6000"/>
              <a:buFont typeface="Inter"/>
              <a:buNone/>
              <a:defRPr sz="6000" b="1">
                <a:solidFill>
                  <a:schemeClr val="lt1"/>
                </a:solidFill>
              </a:defRPr>
            </a:lvl5pPr>
            <a:lvl6pPr lvl="5">
              <a:lnSpc>
                <a:spcPct val="80000"/>
              </a:lnSpc>
              <a:spcBef>
                <a:spcPts val="0"/>
              </a:spcBef>
              <a:spcAft>
                <a:spcPts val="0"/>
              </a:spcAft>
              <a:buClr>
                <a:schemeClr val="lt1"/>
              </a:buClr>
              <a:buSzPts val="6000"/>
              <a:buFont typeface="Inter"/>
              <a:buNone/>
              <a:defRPr sz="6000" b="1">
                <a:solidFill>
                  <a:schemeClr val="lt1"/>
                </a:solidFill>
              </a:defRPr>
            </a:lvl6pPr>
            <a:lvl7pPr lvl="6">
              <a:lnSpc>
                <a:spcPct val="80000"/>
              </a:lnSpc>
              <a:spcBef>
                <a:spcPts val="0"/>
              </a:spcBef>
              <a:spcAft>
                <a:spcPts val="0"/>
              </a:spcAft>
              <a:buClr>
                <a:schemeClr val="lt1"/>
              </a:buClr>
              <a:buSzPts val="6000"/>
              <a:buFont typeface="Inter"/>
              <a:buNone/>
              <a:defRPr sz="6000" b="1">
                <a:solidFill>
                  <a:schemeClr val="lt1"/>
                </a:solidFill>
              </a:defRPr>
            </a:lvl7pPr>
            <a:lvl8pPr lvl="7">
              <a:lnSpc>
                <a:spcPct val="80000"/>
              </a:lnSpc>
              <a:spcBef>
                <a:spcPts val="0"/>
              </a:spcBef>
              <a:spcAft>
                <a:spcPts val="0"/>
              </a:spcAft>
              <a:buClr>
                <a:schemeClr val="lt1"/>
              </a:buClr>
              <a:buSzPts val="6000"/>
              <a:buFont typeface="Inter"/>
              <a:buNone/>
              <a:defRPr sz="6000" b="1">
                <a:solidFill>
                  <a:schemeClr val="lt1"/>
                </a:solidFill>
              </a:defRPr>
            </a:lvl8pPr>
            <a:lvl9pPr lvl="8">
              <a:lnSpc>
                <a:spcPct val="80000"/>
              </a:lnSpc>
              <a:spcBef>
                <a:spcPts val="0"/>
              </a:spcBef>
              <a:spcAft>
                <a:spcPts val="0"/>
              </a:spcAft>
              <a:buClr>
                <a:schemeClr val="lt1"/>
              </a:buClr>
              <a:buSzPts val="6000"/>
              <a:buFont typeface="Inter"/>
              <a:buNone/>
              <a:defRPr sz="6000" b="1">
                <a:solidFill>
                  <a:schemeClr val="lt1"/>
                </a:solidFill>
              </a:defRPr>
            </a:lvl9pPr>
          </a:lstStyle>
          <a:p>
            <a:endParaRPr/>
          </a:p>
        </p:txBody>
      </p:sp>
      <p:sp>
        <p:nvSpPr>
          <p:cNvPr id="65" name="Google Shape;65;p15"/>
          <p:cNvSpPr txBox="1">
            <a:spLocks noGrp="1"/>
          </p:cNvSpPr>
          <p:nvPr>
            <p:ph type="title" idx="2"/>
          </p:nvPr>
        </p:nvSpPr>
        <p:spPr>
          <a:xfrm>
            <a:off x="474350" y="3793500"/>
            <a:ext cx="4036500" cy="1153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18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a:endParaRPr/>
          </a:p>
        </p:txBody>
      </p:sp>
      <p:cxnSp>
        <p:nvCxnSpPr>
          <p:cNvPr id="66" name="Google Shape;66;p15"/>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67" name="Google Shape;67;p15"/>
          <p:cNvSpPr>
            <a:spLocks noGrp="1"/>
          </p:cNvSpPr>
          <p:nvPr>
            <p:ph type="pic" idx="3"/>
          </p:nvPr>
        </p:nvSpPr>
        <p:spPr>
          <a:xfrm>
            <a:off x="5039775" y="196800"/>
            <a:ext cx="3905400" cy="4749900"/>
          </a:xfrm>
          <a:prstGeom prst="roundRect">
            <a:avLst>
              <a:gd name="adj" fmla="val 2053"/>
            </a:avLst>
          </a:prstGeom>
          <a:noFill/>
          <a:ln>
            <a:noFill/>
          </a:ln>
        </p:spPr>
      </p:sp>
      <p:sp>
        <p:nvSpPr>
          <p:cNvPr id="68" name="Google Shape;68;p15"/>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69" name="Google Shape;69;p15"/>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
        <p:nvSpPr>
          <p:cNvPr id="70" name="Google Shape;70;p15"/>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ision / Mission" type="secHead">
  <p:cSld name="SECTION_HEADER">
    <p:bg>
      <p:bgPr>
        <a:solidFill>
          <a:schemeClr val="lt1"/>
        </a:solidFill>
        <a:effectLst/>
      </p:bgPr>
    </p:bg>
    <p:spTree>
      <p:nvGrpSpPr>
        <p:cNvPr id="1" name="Shape 71"/>
        <p:cNvGrpSpPr/>
        <p:nvPr/>
      </p:nvGrpSpPr>
      <p:grpSpPr>
        <a:xfrm>
          <a:off x="0" y="0"/>
          <a:ext cx="0" cy="0"/>
          <a:chOff x="0" y="0"/>
          <a:chExt cx="0" cy="0"/>
        </a:xfrm>
      </p:grpSpPr>
      <p:sp>
        <p:nvSpPr>
          <p:cNvPr id="72" name="Google Shape;72;p16"/>
          <p:cNvSpPr>
            <a:spLocks noGrp="1"/>
          </p:cNvSpPr>
          <p:nvPr>
            <p:ph type="pic" idx="2"/>
          </p:nvPr>
        </p:nvSpPr>
        <p:spPr>
          <a:xfrm>
            <a:off x="5039775" y="203250"/>
            <a:ext cx="3905400" cy="2298600"/>
          </a:xfrm>
          <a:prstGeom prst="roundRect">
            <a:avLst>
              <a:gd name="adj" fmla="val 2053"/>
            </a:avLst>
          </a:prstGeom>
          <a:noFill/>
          <a:ln>
            <a:noFill/>
          </a:ln>
        </p:spPr>
      </p:sp>
      <p:cxnSp>
        <p:nvCxnSpPr>
          <p:cNvPr id="73" name="Google Shape;73;p16"/>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74" name="Google Shape;74;p16"/>
          <p:cNvSpPr txBox="1">
            <a:spLocks noGrp="1"/>
          </p:cNvSpPr>
          <p:nvPr>
            <p:ph type="body" idx="1"/>
          </p:nvPr>
        </p:nvSpPr>
        <p:spPr>
          <a:xfrm>
            <a:off x="452575" y="1853525"/>
            <a:ext cx="2965500" cy="2440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Char char="●"/>
              <a:defRPr/>
            </a:lvl1pPr>
            <a:lvl2pPr marL="914400" lvl="1" indent="-304800">
              <a:spcBef>
                <a:spcPts val="0"/>
              </a:spcBef>
              <a:spcAft>
                <a:spcPts val="0"/>
              </a:spcAft>
              <a:buClr>
                <a:schemeClr val="dk2"/>
              </a:buClr>
              <a:buSzPts val="1200"/>
              <a:buChar char="○"/>
              <a:defRPr/>
            </a:lvl2pPr>
            <a:lvl3pPr marL="1371600" lvl="2" indent="-304800">
              <a:spcBef>
                <a:spcPts val="0"/>
              </a:spcBef>
              <a:spcAft>
                <a:spcPts val="0"/>
              </a:spcAft>
              <a:buClr>
                <a:schemeClr val="dk2"/>
              </a:buClr>
              <a:buSzPts val="1200"/>
              <a:buChar char="■"/>
              <a:defRPr/>
            </a:lvl3pPr>
            <a:lvl4pPr marL="1828800" lvl="3" indent="-304800">
              <a:spcBef>
                <a:spcPts val="0"/>
              </a:spcBef>
              <a:spcAft>
                <a:spcPts val="0"/>
              </a:spcAft>
              <a:buClr>
                <a:schemeClr val="dk2"/>
              </a:buClr>
              <a:buSzPts val="1200"/>
              <a:buChar char="●"/>
              <a:defRPr/>
            </a:lvl4pPr>
            <a:lvl5pPr marL="2286000" lvl="4" indent="-304800">
              <a:spcBef>
                <a:spcPts val="0"/>
              </a:spcBef>
              <a:spcAft>
                <a:spcPts val="0"/>
              </a:spcAft>
              <a:buClr>
                <a:schemeClr val="dk2"/>
              </a:buClr>
              <a:buSzPts val="1200"/>
              <a:buChar char="○"/>
              <a:defRPr/>
            </a:lvl5pPr>
            <a:lvl6pPr marL="2743200" lvl="5" indent="-304800">
              <a:spcBef>
                <a:spcPts val="0"/>
              </a:spcBef>
              <a:spcAft>
                <a:spcPts val="0"/>
              </a:spcAft>
              <a:buClr>
                <a:schemeClr val="dk2"/>
              </a:buClr>
              <a:buSzPts val="1200"/>
              <a:buChar char="■"/>
              <a:defRPr/>
            </a:lvl6pPr>
            <a:lvl7pPr marL="3200400" lvl="6" indent="-304800">
              <a:spcBef>
                <a:spcPts val="0"/>
              </a:spcBef>
              <a:spcAft>
                <a:spcPts val="0"/>
              </a:spcAft>
              <a:buClr>
                <a:schemeClr val="dk2"/>
              </a:buClr>
              <a:buSzPts val="1200"/>
              <a:buChar char="●"/>
              <a:defRPr/>
            </a:lvl7pPr>
            <a:lvl8pPr marL="3657600" lvl="7" indent="-304800">
              <a:spcBef>
                <a:spcPts val="0"/>
              </a:spcBef>
              <a:spcAft>
                <a:spcPts val="0"/>
              </a:spcAft>
              <a:buClr>
                <a:schemeClr val="dk2"/>
              </a:buClr>
              <a:buSzPts val="1200"/>
              <a:buChar char="○"/>
              <a:defRPr/>
            </a:lvl8pPr>
            <a:lvl9pPr marL="4114800" lvl="8" indent="-304800">
              <a:spcBef>
                <a:spcPts val="0"/>
              </a:spcBef>
              <a:spcAft>
                <a:spcPts val="0"/>
              </a:spcAft>
              <a:buClr>
                <a:schemeClr val="dk2"/>
              </a:buClr>
              <a:buSzPts val="1200"/>
              <a:buChar char="■"/>
              <a:defRPr/>
            </a:lvl9pPr>
          </a:lstStyle>
          <a:p>
            <a:endParaRPr/>
          </a:p>
        </p:txBody>
      </p:sp>
      <p:sp>
        <p:nvSpPr>
          <p:cNvPr id="75" name="Google Shape;75;p16"/>
          <p:cNvSpPr>
            <a:spLocks noGrp="1"/>
          </p:cNvSpPr>
          <p:nvPr>
            <p:ph type="pic" idx="3"/>
          </p:nvPr>
        </p:nvSpPr>
        <p:spPr>
          <a:xfrm>
            <a:off x="5039775" y="2624675"/>
            <a:ext cx="3905400" cy="2298600"/>
          </a:xfrm>
          <a:prstGeom prst="roundRect">
            <a:avLst>
              <a:gd name="adj" fmla="val 2053"/>
            </a:avLst>
          </a:prstGeom>
          <a:noFill/>
          <a:ln>
            <a:noFill/>
          </a:ln>
        </p:spPr>
      </p:sp>
      <p:sp>
        <p:nvSpPr>
          <p:cNvPr id="76" name="Google Shape;76;p16"/>
          <p:cNvSpPr txBox="1">
            <a:spLocks noGrp="1"/>
          </p:cNvSpPr>
          <p:nvPr>
            <p:ph type="title"/>
          </p:nvPr>
        </p:nvSpPr>
        <p:spPr>
          <a:xfrm>
            <a:off x="452575" y="596800"/>
            <a:ext cx="4263600" cy="1339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sz="4800" b="1"/>
            </a:lvl2pPr>
            <a:lvl3pPr lvl="2">
              <a:lnSpc>
                <a:spcPct val="80000"/>
              </a:lnSpc>
              <a:spcBef>
                <a:spcPts val="0"/>
              </a:spcBef>
              <a:spcAft>
                <a:spcPts val="0"/>
              </a:spcAft>
              <a:buClr>
                <a:schemeClr val="dk2"/>
              </a:buClr>
              <a:buSzPts val="4800"/>
              <a:buFont typeface="Inter"/>
              <a:buNone/>
              <a:defRPr sz="4800" b="1"/>
            </a:lvl3pPr>
            <a:lvl4pPr lvl="3">
              <a:lnSpc>
                <a:spcPct val="80000"/>
              </a:lnSpc>
              <a:spcBef>
                <a:spcPts val="0"/>
              </a:spcBef>
              <a:spcAft>
                <a:spcPts val="0"/>
              </a:spcAft>
              <a:buClr>
                <a:schemeClr val="dk2"/>
              </a:buClr>
              <a:buSzPts val="4800"/>
              <a:buFont typeface="Inter"/>
              <a:buNone/>
              <a:defRPr sz="4800" b="1"/>
            </a:lvl4pPr>
            <a:lvl5pPr lvl="4">
              <a:lnSpc>
                <a:spcPct val="80000"/>
              </a:lnSpc>
              <a:spcBef>
                <a:spcPts val="0"/>
              </a:spcBef>
              <a:spcAft>
                <a:spcPts val="0"/>
              </a:spcAft>
              <a:buClr>
                <a:schemeClr val="dk2"/>
              </a:buClr>
              <a:buSzPts val="4800"/>
              <a:buFont typeface="Inter"/>
              <a:buNone/>
              <a:defRPr sz="4800" b="1"/>
            </a:lvl5pPr>
            <a:lvl6pPr lvl="5">
              <a:lnSpc>
                <a:spcPct val="80000"/>
              </a:lnSpc>
              <a:spcBef>
                <a:spcPts val="0"/>
              </a:spcBef>
              <a:spcAft>
                <a:spcPts val="0"/>
              </a:spcAft>
              <a:buClr>
                <a:schemeClr val="dk2"/>
              </a:buClr>
              <a:buSzPts val="4800"/>
              <a:buFont typeface="Inter"/>
              <a:buNone/>
              <a:defRPr sz="4800" b="1"/>
            </a:lvl6pPr>
            <a:lvl7pPr lvl="6">
              <a:lnSpc>
                <a:spcPct val="80000"/>
              </a:lnSpc>
              <a:spcBef>
                <a:spcPts val="0"/>
              </a:spcBef>
              <a:spcAft>
                <a:spcPts val="0"/>
              </a:spcAft>
              <a:buClr>
                <a:schemeClr val="dk2"/>
              </a:buClr>
              <a:buSzPts val="4800"/>
              <a:buFont typeface="Inter"/>
              <a:buNone/>
              <a:defRPr sz="4800" b="1"/>
            </a:lvl7pPr>
            <a:lvl8pPr lvl="7">
              <a:lnSpc>
                <a:spcPct val="80000"/>
              </a:lnSpc>
              <a:spcBef>
                <a:spcPts val="0"/>
              </a:spcBef>
              <a:spcAft>
                <a:spcPts val="0"/>
              </a:spcAft>
              <a:buClr>
                <a:schemeClr val="dk2"/>
              </a:buClr>
              <a:buSzPts val="4800"/>
              <a:buFont typeface="Inter"/>
              <a:buNone/>
              <a:defRPr sz="4800" b="1"/>
            </a:lvl8pPr>
            <a:lvl9pPr lvl="8">
              <a:lnSpc>
                <a:spcPct val="80000"/>
              </a:lnSpc>
              <a:spcBef>
                <a:spcPts val="0"/>
              </a:spcBef>
              <a:spcAft>
                <a:spcPts val="0"/>
              </a:spcAft>
              <a:buClr>
                <a:schemeClr val="dk2"/>
              </a:buClr>
              <a:buSzPts val="4800"/>
              <a:buFont typeface="Inter"/>
              <a:buNone/>
              <a:defRPr sz="4800" b="1"/>
            </a:lvl9pPr>
          </a:lstStyle>
          <a:p>
            <a:endParaRPr/>
          </a:p>
        </p:txBody>
      </p:sp>
      <p:sp>
        <p:nvSpPr>
          <p:cNvPr id="77" name="Google Shape;77;p16"/>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78" name="Google Shape;78;p16"/>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79" name="Google Shape;79;p16"/>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extLst>
    <p:ext uri="{DCECCB84-F9BA-43D5-87BE-67443E8EF086}">
      <p15:sldGuideLst xmlns:p15="http://schemas.microsoft.com/office/powerpoint/2012/main">
        <p15:guide id="1" orient="horz" pos="432">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Divider" type="tx">
  <p:cSld name="TITLE_AND_BODY">
    <p:bg>
      <p:bgPr>
        <a:solidFill>
          <a:schemeClr val="dk2"/>
        </a:solidFill>
        <a:effectLst/>
      </p:bgPr>
    </p:bg>
    <p:spTree>
      <p:nvGrpSpPr>
        <p:cNvPr id="1" name="Shape 80"/>
        <p:cNvGrpSpPr/>
        <p:nvPr/>
      </p:nvGrpSpPr>
      <p:grpSpPr>
        <a:xfrm>
          <a:off x="0" y="0"/>
          <a:ext cx="0" cy="0"/>
          <a:chOff x="0" y="0"/>
          <a:chExt cx="0" cy="0"/>
        </a:xfrm>
      </p:grpSpPr>
      <p:cxnSp>
        <p:nvCxnSpPr>
          <p:cNvPr id="81" name="Google Shape;81;p17"/>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82" name="Google Shape;82;p17"/>
          <p:cNvSpPr txBox="1">
            <a:spLocks noGrp="1"/>
          </p:cNvSpPr>
          <p:nvPr>
            <p:ph type="title"/>
          </p:nvPr>
        </p:nvSpPr>
        <p:spPr>
          <a:xfrm>
            <a:off x="420875" y="1552350"/>
            <a:ext cx="6231300" cy="1688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sz="6000" b="1">
                <a:solidFill>
                  <a:schemeClr val="lt1"/>
                </a:solidFill>
              </a:defRPr>
            </a:lvl2pPr>
            <a:lvl3pPr lvl="2">
              <a:lnSpc>
                <a:spcPct val="80000"/>
              </a:lnSpc>
              <a:spcBef>
                <a:spcPts val="0"/>
              </a:spcBef>
              <a:spcAft>
                <a:spcPts val="0"/>
              </a:spcAft>
              <a:buClr>
                <a:schemeClr val="lt1"/>
              </a:buClr>
              <a:buSzPts val="6000"/>
              <a:buFont typeface="Inter"/>
              <a:buNone/>
              <a:defRPr sz="6000" b="1">
                <a:solidFill>
                  <a:schemeClr val="lt1"/>
                </a:solidFill>
              </a:defRPr>
            </a:lvl3pPr>
            <a:lvl4pPr lvl="3">
              <a:lnSpc>
                <a:spcPct val="80000"/>
              </a:lnSpc>
              <a:spcBef>
                <a:spcPts val="0"/>
              </a:spcBef>
              <a:spcAft>
                <a:spcPts val="0"/>
              </a:spcAft>
              <a:buClr>
                <a:schemeClr val="lt1"/>
              </a:buClr>
              <a:buSzPts val="6000"/>
              <a:buFont typeface="Inter"/>
              <a:buNone/>
              <a:defRPr sz="6000" b="1">
                <a:solidFill>
                  <a:schemeClr val="lt1"/>
                </a:solidFill>
              </a:defRPr>
            </a:lvl4pPr>
            <a:lvl5pPr lvl="4">
              <a:lnSpc>
                <a:spcPct val="80000"/>
              </a:lnSpc>
              <a:spcBef>
                <a:spcPts val="0"/>
              </a:spcBef>
              <a:spcAft>
                <a:spcPts val="0"/>
              </a:spcAft>
              <a:buClr>
                <a:schemeClr val="lt1"/>
              </a:buClr>
              <a:buSzPts val="6000"/>
              <a:buFont typeface="Inter"/>
              <a:buNone/>
              <a:defRPr sz="6000" b="1">
                <a:solidFill>
                  <a:schemeClr val="lt1"/>
                </a:solidFill>
              </a:defRPr>
            </a:lvl5pPr>
            <a:lvl6pPr lvl="5">
              <a:lnSpc>
                <a:spcPct val="80000"/>
              </a:lnSpc>
              <a:spcBef>
                <a:spcPts val="0"/>
              </a:spcBef>
              <a:spcAft>
                <a:spcPts val="0"/>
              </a:spcAft>
              <a:buClr>
                <a:schemeClr val="lt1"/>
              </a:buClr>
              <a:buSzPts val="6000"/>
              <a:buFont typeface="Inter"/>
              <a:buNone/>
              <a:defRPr sz="6000" b="1">
                <a:solidFill>
                  <a:schemeClr val="lt1"/>
                </a:solidFill>
              </a:defRPr>
            </a:lvl6pPr>
            <a:lvl7pPr lvl="6">
              <a:lnSpc>
                <a:spcPct val="80000"/>
              </a:lnSpc>
              <a:spcBef>
                <a:spcPts val="0"/>
              </a:spcBef>
              <a:spcAft>
                <a:spcPts val="0"/>
              </a:spcAft>
              <a:buClr>
                <a:schemeClr val="lt1"/>
              </a:buClr>
              <a:buSzPts val="6000"/>
              <a:buFont typeface="Inter"/>
              <a:buNone/>
              <a:defRPr sz="6000" b="1">
                <a:solidFill>
                  <a:schemeClr val="lt1"/>
                </a:solidFill>
              </a:defRPr>
            </a:lvl7pPr>
            <a:lvl8pPr lvl="7">
              <a:lnSpc>
                <a:spcPct val="80000"/>
              </a:lnSpc>
              <a:spcBef>
                <a:spcPts val="0"/>
              </a:spcBef>
              <a:spcAft>
                <a:spcPts val="0"/>
              </a:spcAft>
              <a:buClr>
                <a:schemeClr val="lt1"/>
              </a:buClr>
              <a:buSzPts val="6000"/>
              <a:buFont typeface="Inter"/>
              <a:buNone/>
              <a:defRPr sz="6000" b="1">
                <a:solidFill>
                  <a:schemeClr val="lt1"/>
                </a:solidFill>
              </a:defRPr>
            </a:lvl8pPr>
            <a:lvl9pPr lvl="8">
              <a:lnSpc>
                <a:spcPct val="80000"/>
              </a:lnSpc>
              <a:spcBef>
                <a:spcPts val="0"/>
              </a:spcBef>
              <a:spcAft>
                <a:spcPts val="0"/>
              </a:spcAft>
              <a:buClr>
                <a:schemeClr val="lt1"/>
              </a:buClr>
              <a:buSzPts val="6000"/>
              <a:buFont typeface="Inter"/>
              <a:buNone/>
              <a:defRPr sz="6000" b="1">
                <a:solidFill>
                  <a:schemeClr val="lt1"/>
                </a:solidFill>
              </a:defRPr>
            </a:lvl9pPr>
          </a:lstStyle>
          <a:p>
            <a:endParaRPr/>
          </a:p>
        </p:txBody>
      </p:sp>
      <p:sp>
        <p:nvSpPr>
          <p:cNvPr id="83" name="Google Shape;83;p17"/>
          <p:cNvSpPr txBox="1">
            <a:spLocks noGrp="1"/>
          </p:cNvSpPr>
          <p:nvPr>
            <p:ph type="title" idx="2"/>
          </p:nvPr>
        </p:nvSpPr>
        <p:spPr>
          <a:xfrm>
            <a:off x="472350" y="3144800"/>
            <a:ext cx="2965500" cy="164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18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a:endParaRPr/>
          </a:p>
        </p:txBody>
      </p:sp>
      <p:sp>
        <p:nvSpPr>
          <p:cNvPr id="84" name="Google Shape;84;p17"/>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85" name="Google Shape;85;p17"/>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86" name="Google Shape;86;p17"/>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extLst>
    <p:ext uri="{DCECCB84-F9BA-43D5-87BE-67443E8EF086}">
      <p15:sldGuideLst xmlns:p15="http://schemas.microsoft.com/office/powerpoint/2012/main">
        <p15:guide id="1" pos="353">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Revenue Model" type="twoColTx">
  <p:cSld name="TITLE_AND_TWO_COLUMNS">
    <p:bg>
      <p:bgPr>
        <a:solidFill>
          <a:schemeClr val="dk1"/>
        </a:solid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89" name="Google Shape;89;p18"/>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90" name="Google Shape;90;p18"/>
          <p:cNvSpPr txBox="1">
            <a:spLocks noGrp="1"/>
          </p:cNvSpPr>
          <p:nvPr>
            <p:ph type="title"/>
          </p:nvPr>
        </p:nvSpPr>
        <p:spPr>
          <a:xfrm>
            <a:off x="450850" y="596800"/>
            <a:ext cx="6767700" cy="1431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91" name="Google Shape;91;p18"/>
          <p:cNvSpPr txBox="1">
            <a:spLocks noGrp="1"/>
          </p:cNvSpPr>
          <p:nvPr>
            <p:ph type="body" idx="1"/>
          </p:nvPr>
        </p:nvSpPr>
        <p:spPr>
          <a:xfrm>
            <a:off x="560525" y="3718900"/>
            <a:ext cx="3552600" cy="873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92" name="Google Shape;92;p18"/>
          <p:cNvSpPr txBox="1">
            <a:spLocks noGrp="1"/>
          </p:cNvSpPr>
          <p:nvPr>
            <p:ph type="body" idx="2"/>
          </p:nvPr>
        </p:nvSpPr>
        <p:spPr>
          <a:xfrm>
            <a:off x="4113125" y="3718900"/>
            <a:ext cx="3552600" cy="873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93" name="Google Shape;93;p18"/>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94" name="Google Shape;94;p18"/>
          <p:cNvSpPr txBox="1">
            <a:spLocks noGrp="1"/>
          </p:cNvSpPr>
          <p:nvPr>
            <p:ph type="sldNum" idx="3"/>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95" name="Google Shape;95;p18"/>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roject Timeline" type="titleOnly">
  <p:cSld name="TITLE_ONLY">
    <p:bg>
      <p:bgPr>
        <a:solidFill>
          <a:schemeClr val="lt1"/>
        </a:solidFill>
        <a:effectLst/>
      </p:bgPr>
    </p:bg>
    <p:spTree>
      <p:nvGrpSpPr>
        <p:cNvPr id="1" name="Shape 96"/>
        <p:cNvGrpSpPr/>
        <p:nvPr/>
      </p:nvGrpSpPr>
      <p:grpSpPr>
        <a:xfrm>
          <a:off x="0" y="0"/>
          <a:ext cx="0" cy="0"/>
          <a:chOff x="0" y="0"/>
          <a:chExt cx="0" cy="0"/>
        </a:xfrm>
      </p:grpSpPr>
      <p:sp>
        <p:nvSpPr>
          <p:cNvPr id="97" name="Google Shape;97;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98" name="Google Shape;98;p19"/>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99" name="Google Shape;99;p19"/>
          <p:cNvSpPr txBox="1">
            <a:spLocks noGrp="1"/>
          </p:cNvSpPr>
          <p:nvPr>
            <p:ph type="title"/>
          </p:nvPr>
        </p:nvSpPr>
        <p:spPr>
          <a:xfrm>
            <a:off x="452575" y="596800"/>
            <a:ext cx="6868800" cy="1339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sz="4800" b="1"/>
            </a:lvl2pPr>
            <a:lvl3pPr lvl="2">
              <a:lnSpc>
                <a:spcPct val="80000"/>
              </a:lnSpc>
              <a:spcBef>
                <a:spcPts val="0"/>
              </a:spcBef>
              <a:spcAft>
                <a:spcPts val="0"/>
              </a:spcAft>
              <a:buClr>
                <a:schemeClr val="dk2"/>
              </a:buClr>
              <a:buSzPts val="4800"/>
              <a:buFont typeface="Inter"/>
              <a:buNone/>
              <a:defRPr sz="4800" b="1"/>
            </a:lvl3pPr>
            <a:lvl4pPr lvl="3">
              <a:lnSpc>
                <a:spcPct val="80000"/>
              </a:lnSpc>
              <a:spcBef>
                <a:spcPts val="0"/>
              </a:spcBef>
              <a:spcAft>
                <a:spcPts val="0"/>
              </a:spcAft>
              <a:buClr>
                <a:schemeClr val="dk2"/>
              </a:buClr>
              <a:buSzPts val="4800"/>
              <a:buFont typeface="Inter"/>
              <a:buNone/>
              <a:defRPr sz="4800" b="1"/>
            </a:lvl4pPr>
            <a:lvl5pPr lvl="4">
              <a:lnSpc>
                <a:spcPct val="80000"/>
              </a:lnSpc>
              <a:spcBef>
                <a:spcPts val="0"/>
              </a:spcBef>
              <a:spcAft>
                <a:spcPts val="0"/>
              </a:spcAft>
              <a:buClr>
                <a:schemeClr val="dk2"/>
              </a:buClr>
              <a:buSzPts val="4800"/>
              <a:buFont typeface="Inter"/>
              <a:buNone/>
              <a:defRPr sz="4800" b="1"/>
            </a:lvl5pPr>
            <a:lvl6pPr lvl="5">
              <a:lnSpc>
                <a:spcPct val="80000"/>
              </a:lnSpc>
              <a:spcBef>
                <a:spcPts val="0"/>
              </a:spcBef>
              <a:spcAft>
                <a:spcPts val="0"/>
              </a:spcAft>
              <a:buClr>
                <a:schemeClr val="dk2"/>
              </a:buClr>
              <a:buSzPts val="4800"/>
              <a:buFont typeface="Inter"/>
              <a:buNone/>
              <a:defRPr sz="4800" b="1"/>
            </a:lvl6pPr>
            <a:lvl7pPr lvl="6">
              <a:lnSpc>
                <a:spcPct val="80000"/>
              </a:lnSpc>
              <a:spcBef>
                <a:spcPts val="0"/>
              </a:spcBef>
              <a:spcAft>
                <a:spcPts val="0"/>
              </a:spcAft>
              <a:buClr>
                <a:schemeClr val="dk2"/>
              </a:buClr>
              <a:buSzPts val="4800"/>
              <a:buFont typeface="Inter"/>
              <a:buNone/>
              <a:defRPr sz="4800" b="1"/>
            </a:lvl7pPr>
            <a:lvl8pPr lvl="7">
              <a:lnSpc>
                <a:spcPct val="80000"/>
              </a:lnSpc>
              <a:spcBef>
                <a:spcPts val="0"/>
              </a:spcBef>
              <a:spcAft>
                <a:spcPts val="0"/>
              </a:spcAft>
              <a:buClr>
                <a:schemeClr val="dk2"/>
              </a:buClr>
              <a:buSzPts val="4800"/>
              <a:buFont typeface="Inter"/>
              <a:buNone/>
              <a:defRPr sz="4800" b="1"/>
            </a:lvl8pPr>
            <a:lvl9pPr lvl="8">
              <a:lnSpc>
                <a:spcPct val="80000"/>
              </a:lnSpc>
              <a:spcBef>
                <a:spcPts val="0"/>
              </a:spcBef>
              <a:spcAft>
                <a:spcPts val="0"/>
              </a:spcAft>
              <a:buClr>
                <a:schemeClr val="dk2"/>
              </a:buClr>
              <a:buSzPts val="4800"/>
              <a:buFont typeface="Inter"/>
              <a:buNone/>
              <a:defRPr sz="4800" b="1"/>
            </a:lvl9pPr>
          </a:lstStyle>
          <a:p>
            <a:endParaRPr/>
          </a:p>
        </p:txBody>
      </p:sp>
      <p:sp>
        <p:nvSpPr>
          <p:cNvPr id="100" name="Google Shape;100;p19"/>
          <p:cNvSpPr txBox="1">
            <a:spLocks noGrp="1"/>
          </p:cNvSpPr>
          <p:nvPr>
            <p:ph type="body" idx="1"/>
          </p:nvPr>
        </p:nvSpPr>
        <p:spPr>
          <a:xfrm>
            <a:off x="589475"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101" name="Google Shape;101;p19"/>
          <p:cNvSpPr txBox="1">
            <a:spLocks noGrp="1"/>
          </p:cNvSpPr>
          <p:nvPr>
            <p:ph type="body" idx="2"/>
          </p:nvPr>
        </p:nvSpPr>
        <p:spPr>
          <a:xfrm>
            <a:off x="2601850"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102" name="Google Shape;102;p19"/>
          <p:cNvSpPr txBox="1">
            <a:spLocks noGrp="1"/>
          </p:cNvSpPr>
          <p:nvPr>
            <p:ph type="body" idx="3"/>
          </p:nvPr>
        </p:nvSpPr>
        <p:spPr>
          <a:xfrm>
            <a:off x="4601450"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103" name="Google Shape;103;p19"/>
          <p:cNvSpPr txBox="1">
            <a:spLocks noGrp="1"/>
          </p:cNvSpPr>
          <p:nvPr>
            <p:ph type="body" idx="4"/>
          </p:nvPr>
        </p:nvSpPr>
        <p:spPr>
          <a:xfrm>
            <a:off x="6602800"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104" name="Google Shape;104;p19"/>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05" name="Google Shape;105;p19"/>
          <p:cNvSpPr txBox="1">
            <a:spLocks noGrp="1"/>
          </p:cNvSpPr>
          <p:nvPr>
            <p:ph type="sldNum" idx="5"/>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06" name="Google Shape;106;p19"/>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etitive Advantage">
  <p:cSld name="ONE_COLUMN_TEXT">
    <p:bg>
      <p:bgPr>
        <a:solidFill>
          <a:schemeClr val="lt1"/>
        </a:solidFill>
        <a:effectLst/>
      </p:bgPr>
    </p:bg>
    <p:spTree>
      <p:nvGrpSpPr>
        <p:cNvPr id="1" name="Shape 107"/>
        <p:cNvGrpSpPr/>
        <p:nvPr/>
      </p:nvGrpSpPr>
      <p:grpSpPr>
        <a:xfrm>
          <a:off x="0" y="0"/>
          <a:ext cx="0" cy="0"/>
          <a:chOff x="0" y="0"/>
          <a:chExt cx="0" cy="0"/>
        </a:xfrm>
      </p:grpSpPr>
      <p:sp>
        <p:nvSpPr>
          <p:cNvPr id="108" name="Google Shape;108;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109" name="Google Shape;109;p20"/>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10" name="Google Shape;110;p20"/>
          <p:cNvSpPr txBox="1">
            <a:spLocks noGrp="1"/>
          </p:cNvSpPr>
          <p:nvPr>
            <p:ph type="title"/>
          </p:nvPr>
        </p:nvSpPr>
        <p:spPr>
          <a:xfrm>
            <a:off x="452575" y="596800"/>
            <a:ext cx="4418100" cy="29655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111" name="Google Shape;111;p20"/>
          <p:cNvSpPr>
            <a:spLocks noGrp="1"/>
          </p:cNvSpPr>
          <p:nvPr>
            <p:ph type="pic" idx="2"/>
          </p:nvPr>
        </p:nvSpPr>
        <p:spPr>
          <a:xfrm>
            <a:off x="5039775" y="196800"/>
            <a:ext cx="3905400" cy="4749900"/>
          </a:xfrm>
          <a:prstGeom prst="roundRect">
            <a:avLst>
              <a:gd name="adj" fmla="val 2053"/>
            </a:avLst>
          </a:prstGeom>
          <a:noFill/>
          <a:ln>
            <a:noFill/>
          </a:ln>
        </p:spPr>
      </p:sp>
      <p:sp>
        <p:nvSpPr>
          <p:cNvPr id="112" name="Google Shape;112;p20"/>
          <p:cNvSpPr txBox="1">
            <a:spLocks noGrp="1"/>
          </p:cNvSpPr>
          <p:nvPr>
            <p:ph type="body" idx="1"/>
          </p:nvPr>
        </p:nvSpPr>
        <p:spPr>
          <a:xfrm>
            <a:off x="452575" y="1966775"/>
            <a:ext cx="3212700" cy="2080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Inter"/>
              <a:buChar char="●"/>
              <a:defRPr/>
            </a:lvl1pPr>
            <a:lvl2pPr marL="914400" lvl="1" indent="-304800">
              <a:spcBef>
                <a:spcPts val="0"/>
              </a:spcBef>
              <a:spcAft>
                <a:spcPts val="0"/>
              </a:spcAft>
              <a:buSzPts val="1200"/>
              <a:buFont typeface="Inter"/>
              <a:buChar char="○"/>
              <a:defRPr/>
            </a:lvl2pPr>
            <a:lvl3pPr marL="1371600" lvl="2" indent="-304800">
              <a:spcBef>
                <a:spcPts val="0"/>
              </a:spcBef>
              <a:spcAft>
                <a:spcPts val="0"/>
              </a:spcAft>
              <a:buSzPts val="1200"/>
              <a:buFont typeface="Inter"/>
              <a:buChar char="■"/>
              <a:defRPr/>
            </a:lvl3pPr>
            <a:lvl4pPr marL="1828800" lvl="3" indent="-304800">
              <a:spcBef>
                <a:spcPts val="0"/>
              </a:spcBef>
              <a:spcAft>
                <a:spcPts val="0"/>
              </a:spcAft>
              <a:buSzPts val="1200"/>
              <a:buFont typeface="Inter"/>
              <a:buChar char="●"/>
              <a:defRPr/>
            </a:lvl4pPr>
            <a:lvl5pPr marL="2286000" lvl="4" indent="-304800">
              <a:spcBef>
                <a:spcPts val="0"/>
              </a:spcBef>
              <a:spcAft>
                <a:spcPts val="0"/>
              </a:spcAft>
              <a:buSzPts val="1200"/>
              <a:buFont typeface="Inter"/>
              <a:buChar char="○"/>
              <a:defRPr/>
            </a:lvl5pPr>
            <a:lvl6pPr marL="2743200" lvl="5" indent="-304800">
              <a:spcBef>
                <a:spcPts val="0"/>
              </a:spcBef>
              <a:spcAft>
                <a:spcPts val="0"/>
              </a:spcAft>
              <a:buSzPts val="1200"/>
              <a:buFont typeface="Inter"/>
              <a:buChar char="■"/>
              <a:defRPr/>
            </a:lvl6pPr>
            <a:lvl7pPr marL="3200400" lvl="6" indent="-304800">
              <a:spcBef>
                <a:spcPts val="0"/>
              </a:spcBef>
              <a:spcAft>
                <a:spcPts val="0"/>
              </a:spcAft>
              <a:buSzPts val="1200"/>
              <a:buFont typeface="Inter"/>
              <a:buChar char="●"/>
              <a:defRPr/>
            </a:lvl7pPr>
            <a:lvl8pPr marL="3657600" lvl="7" indent="-304800">
              <a:spcBef>
                <a:spcPts val="0"/>
              </a:spcBef>
              <a:spcAft>
                <a:spcPts val="0"/>
              </a:spcAft>
              <a:buSzPts val="1200"/>
              <a:buFont typeface="Inter"/>
              <a:buChar char="○"/>
              <a:defRPr/>
            </a:lvl8pPr>
            <a:lvl9pPr marL="4114800" lvl="8" indent="-304800">
              <a:spcBef>
                <a:spcPts val="0"/>
              </a:spcBef>
              <a:spcAft>
                <a:spcPts val="0"/>
              </a:spcAft>
              <a:buSzPts val="1200"/>
              <a:buFont typeface="Inter"/>
              <a:buChar char="■"/>
              <a:defRPr/>
            </a:lvl9pPr>
          </a:lstStyle>
          <a:p>
            <a:endParaRPr/>
          </a:p>
        </p:txBody>
      </p:sp>
      <p:sp>
        <p:nvSpPr>
          <p:cNvPr id="113" name="Google Shape;113;p20"/>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14" name="Google Shape;114;p20"/>
          <p:cNvSpPr txBox="1">
            <a:spLocks noGrp="1"/>
          </p:cNvSpPr>
          <p:nvPr>
            <p:ph type="sldNum" idx="3"/>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15" name="Google Shape;115;p20"/>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eet the Team">
  <p:cSld name="MAIN_POINT">
    <p:bg>
      <p:bgPr>
        <a:solidFill>
          <a:schemeClr val="dk1"/>
        </a:solidFill>
        <a:effectLst/>
      </p:bgPr>
    </p:bg>
    <p:spTree>
      <p:nvGrpSpPr>
        <p:cNvPr id="1" name="Shape 116"/>
        <p:cNvGrpSpPr/>
        <p:nvPr/>
      </p:nvGrpSpPr>
      <p:grpSpPr>
        <a:xfrm>
          <a:off x="0" y="0"/>
          <a:ext cx="0" cy="0"/>
          <a:chOff x="0" y="0"/>
          <a:chExt cx="0" cy="0"/>
        </a:xfrm>
      </p:grpSpPr>
      <p:sp>
        <p:nvSpPr>
          <p:cNvPr id="117" name="Google Shape;117;p21"/>
          <p:cNvSpPr>
            <a:spLocks noGrp="1"/>
          </p:cNvSpPr>
          <p:nvPr>
            <p:ph type="pic" idx="2"/>
          </p:nvPr>
        </p:nvSpPr>
        <p:spPr>
          <a:xfrm>
            <a:off x="566350" y="1569300"/>
            <a:ext cx="1466400" cy="1570200"/>
          </a:xfrm>
          <a:prstGeom prst="roundRect">
            <a:avLst>
              <a:gd name="adj" fmla="val 6320"/>
            </a:avLst>
          </a:prstGeom>
          <a:noFill/>
          <a:ln>
            <a:noFill/>
          </a:ln>
        </p:spPr>
      </p:sp>
      <p:sp>
        <p:nvSpPr>
          <p:cNvPr id="118" name="Google Shape;118;p21"/>
          <p:cNvSpPr>
            <a:spLocks noGrp="1"/>
          </p:cNvSpPr>
          <p:nvPr>
            <p:ph type="pic" idx="3"/>
          </p:nvPr>
        </p:nvSpPr>
        <p:spPr>
          <a:xfrm>
            <a:off x="2588275" y="1569300"/>
            <a:ext cx="1466400" cy="1570200"/>
          </a:xfrm>
          <a:prstGeom prst="roundRect">
            <a:avLst>
              <a:gd name="adj" fmla="val 6320"/>
            </a:avLst>
          </a:prstGeom>
          <a:noFill/>
          <a:ln>
            <a:noFill/>
          </a:ln>
        </p:spPr>
      </p:sp>
      <p:sp>
        <p:nvSpPr>
          <p:cNvPr id="119" name="Google Shape;119;p21"/>
          <p:cNvSpPr>
            <a:spLocks noGrp="1"/>
          </p:cNvSpPr>
          <p:nvPr>
            <p:ph type="pic" idx="4"/>
          </p:nvPr>
        </p:nvSpPr>
        <p:spPr>
          <a:xfrm>
            <a:off x="4613113" y="1569300"/>
            <a:ext cx="1466400" cy="1570200"/>
          </a:xfrm>
          <a:prstGeom prst="roundRect">
            <a:avLst>
              <a:gd name="adj" fmla="val 6320"/>
            </a:avLst>
          </a:prstGeom>
          <a:noFill/>
          <a:ln>
            <a:noFill/>
          </a:ln>
        </p:spPr>
      </p:sp>
      <p:sp>
        <p:nvSpPr>
          <p:cNvPr id="120" name="Google Shape;120;p21"/>
          <p:cNvSpPr>
            <a:spLocks noGrp="1"/>
          </p:cNvSpPr>
          <p:nvPr>
            <p:ph type="pic" idx="5"/>
          </p:nvPr>
        </p:nvSpPr>
        <p:spPr>
          <a:xfrm>
            <a:off x="6637950" y="1569300"/>
            <a:ext cx="1466400" cy="1570200"/>
          </a:xfrm>
          <a:prstGeom prst="roundRect">
            <a:avLst>
              <a:gd name="adj" fmla="val 6320"/>
            </a:avLst>
          </a:prstGeom>
          <a:noFill/>
          <a:ln>
            <a:noFill/>
          </a:ln>
        </p:spPr>
      </p:sp>
      <p:cxnSp>
        <p:nvCxnSpPr>
          <p:cNvPr id="121" name="Google Shape;121;p21"/>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22" name="Google Shape;122;p21"/>
          <p:cNvSpPr txBox="1">
            <a:spLocks noGrp="1"/>
          </p:cNvSpPr>
          <p:nvPr>
            <p:ph type="title"/>
          </p:nvPr>
        </p:nvSpPr>
        <p:spPr>
          <a:xfrm>
            <a:off x="450850" y="596800"/>
            <a:ext cx="6767700" cy="1828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23" name="Google Shape;123;p21"/>
          <p:cNvSpPr txBox="1">
            <a:spLocks noGrp="1"/>
          </p:cNvSpPr>
          <p:nvPr>
            <p:ph type="subTitle" idx="1"/>
          </p:nvPr>
        </p:nvSpPr>
        <p:spPr>
          <a:xfrm>
            <a:off x="566350"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24" name="Google Shape;124;p21"/>
          <p:cNvSpPr txBox="1">
            <a:spLocks noGrp="1"/>
          </p:cNvSpPr>
          <p:nvPr>
            <p:ph type="subTitle" idx="6"/>
          </p:nvPr>
        </p:nvSpPr>
        <p:spPr>
          <a:xfrm>
            <a:off x="2588275"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25" name="Google Shape;125;p21"/>
          <p:cNvSpPr txBox="1">
            <a:spLocks noGrp="1"/>
          </p:cNvSpPr>
          <p:nvPr>
            <p:ph type="subTitle" idx="7"/>
          </p:nvPr>
        </p:nvSpPr>
        <p:spPr>
          <a:xfrm>
            <a:off x="4613113"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26" name="Google Shape;126;p21"/>
          <p:cNvSpPr txBox="1">
            <a:spLocks noGrp="1"/>
          </p:cNvSpPr>
          <p:nvPr>
            <p:ph type="subTitle" idx="8"/>
          </p:nvPr>
        </p:nvSpPr>
        <p:spPr>
          <a:xfrm>
            <a:off x="6637950"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27" name="Google Shape;127;p21"/>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28" name="Google Shape;128;p21"/>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29" name="Google Shape;129;p21"/>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urrent Market / Market Size">
  <p:cSld name="SECTION_TITLE_AND_DESCRIPTION">
    <p:bg>
      <p:bgPr>
        <a:solidFill>
          <a:schemeClr val="dk2"/>
        </a:solidFill>
        <a:effectLst/>
      </p:bgPr>
    </p:bg>
    <p:spTree>
      <p:nvGrpSpPr>
        <p:cNvPr id="1" name="Shape 130"/>
        <p:cNvGrpSpPr/>
        <p:nvPr/>
      </p:nvGrpSpPr>
      <p:grpSpPr>
        <a:xfrm>
          <a:off x="0" y="0"/>
          <a:ext cx="0" cy="0"/>
          <a:chOff x="0" y="0"/>
          <a:chExt cx="0" cy="0"/>
        </a:xfrm>
      </p:grpSpPr>
      <p:sp>
        <p:nvSpPr>
          <p:cNvPr id="131" name="Google Shape;131;p22"/>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32" name="Google Shape;132;p22"/>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33" name="Google Shape;133;p22"/>
          <p:cNvSpPr txBox="1">
            <a:spLocks noGrp="1"/>
          </p:cNvSpPr>
          <p:nvPr>
            <p:ph type="subTitle" idx="1"/>
          </p:nvPr>
        </p:nvSpPr>
        <p:spPr>
          <a:xfrm>
            <a:off x="675475" y="305590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134" name="Google Shape;134;p22"/>
          <p:cNvSpPr txBox="1">
            <a:spLocks noGrp="1"/>
          </p:cNvSpPr>
          <p:nvPr>
            <p:ph type="body" idx="2"/>
          </p:nvPr>
        </p:nvSpPr>
        <p:spPr>
          <a:xfrm>
            <a:off x="604925" y="36681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5" name="Google Shape;135;p22"/>
          <p:cNvSpPr txBox="1">
            <a:spLocks noGrp="1"/>
          </p:cNvSpPr>
          <p:nvPr>
            <p:ph type="subTitle" idx="3"/>
          </p:nvPr>
        </p:nvSpPr>
        <p:spPr>
          <a:xfrm>
            <a:off x="3885400" y="305590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136" name="Google Shape;136;p22"/>
          <p:cNvSpPr txBox="1">
            <a:spLocks noGrp="1"/>
          </p:cNvSpPr>
          <p:nvPr>
            <p:ph type="body" idx="4"/>
          </p:nvPr>
        </p:nvSpPr>
        <p:spPr>
          <a:xfrm>
            <a:off x="3814850" y="36681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7" name="Google Shape;137;p22"/>
          <p:cNvSpPr txBox="1">
            <a:spLocks noGrp="1"/>
          </p:cNvSpPr>
          <p:nvPr>
            <p:ph type="subTitle" idx="5"/>
          </p:nvPr>
        </p:nvSpPr>
        <p:spPr>
          <a:xfrm>
            <a:off x="7024719" y="305590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138" name="Google Shape;138;p22"/>
          <p:cNvSpPr txBox="1">
            <a:spLocks noGrp="1"/>
          </p:cNvSpPr>
          <p:nvPr>
            <p:ph type="body" idx="6"/>
          </p:nvPr>
        </p:nvSpPr>
        <p:spPr>
          <a:xfrm>
            <a:off x="6954219" y="36681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9" name="Google Shape;139;p22"/>
          <p:cNvSpPr txBox="1">
            <a:spLocks noGrp="1"/>
          </p:cNvSpPr>
          <p:nvPr>
            <p:ph type="title"/>
          </p:nvPr>
        </p:nvSpPr>
        <p:spPr>
          <a:xfrm>
            <a:off x="450850" y="596800"/>
            <a:ext cx="6767700" cy="1287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40" name="Google Shape;140;p22"/>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41" name="Google Shape;141;p22"/>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Financial Breakdown">
  <p:cSld name="SECTION_TITLE_AND_DESCRIPTION_1">
    <p:bg>
      <p:bgPr>
        <a:solidFill>
          <a:schemeClr val="dk2"/>
        </a:solidFill>
        <a:effectLst/>
      </p:bgPr>
    </p:bg>
    <p:spTree>
      <p:nvGrpSpPr>
        <p:cNvPr id="1" name="Shape 142"/>
        <p:cNvGrpSpPr/>
        <p:nvPr/>
      </p:nvGrpSpPr>
      <p:grpSpPr>
        <a:xfrm>
          <a:off x="0" y="0"/>
          <a:ext cx="0" cy="0"/>
          <a:chOff x="0" y="0"/>
          <a:chExt cx="0" cy="0"/>
        </a:xfrm>
      </p:grpSpPr>
      <p:sp>
        <p:nvSpPr>
          <p:cNvPr id="143" name="Google Shape;143;p23"/>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44" name="Google Shape;144;p23"/>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45" name="Google Shape;145;p23"/>
          <p:cNvSpPr txBox="1">
            <a:spLocks noGrp="1"/>
          </p:cNvSpPr>
          <p:nvPr>
            <p:ph type="subTitle" idx="1"/>
          </p:nvPr>
        </p:nvSpPr>
        <p:spPr>
          <a:xfrm>
            <a:off x="3486575" y="270695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a:endParaRPr/>
          </a:p>
        </p:txBody>
      </p:sp>
      <p:sp>
        <p:nvSpPr>
          <p:cNvPr id="146" name="Google Shape;146;p23"/>
          <p:cNvSpPr txBox="1">
            <a:spLocks noGrp="1"/>
          </p:cNvSpPr>
          <p:nvPr>
            <p:ph type="body" idx="2"/>
          </p:nvPr>
        </p:nvSpPr>
        <p:spPr>
          <a:xfrm>
            <a:off x="3416075" y="29823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cxnSp>
        <p:nvCxnSpPr>
          <p:cNvPr id="147" name="Google Shape;147;p23"/>
          <p:cNvCxnSpPr>
            <a:endCxn id="148" idx="2"/>
          </p:cNvCxnSpPr>
          <p:nvPr/>
        </p:nvCxnSpPr>
        <p:spPr>
          <a:xfrm>
            <a:off x="2904275" y="2048466"/>
            <a:ext cx="771900" cy="0"/>
          </a:xfrm>
          <a:prstGeom prst="straightConnector1">
            <a:avLst/>
          </a:prstGeom>
          <a:noFill/>
          <a:ln w="19050" cap="flat" cmpd="sng">
            <a:solidFill>
              <a:schemeClr val="lt1"/>
            </a:solidFill>
            <a:prstDash val="solid"/>
            <a:round/>
            <a:headEnd type="none" w="med" len="med"/>
            <a:tailEnd type="none" w="med" len="med"/>
          </a:ln>
        </p:spPr>
      </p:cxnSp>
      <p:cxnSp>
        <p:nvCxnSpPr>
          <p:cNvPr id="149" name="Google Shape;149;p23"/>
          <p:cNvCxnSpPr/>
          <p:nvPr/>
        </p:nvCxnSpPr>
        <p:spPr>
          <a:xfrm>
            <a:off x="4765924" y="2048466"/>
            <a:ext cx="771900" cy="0"/>
          </a:xfrm>
          <a:prstGeom prst="straightConnector1">
            <a:avLst/>
          </a:prstGeom>
          <a:noFill/>
          <a:ln w="19050" cap="flat" cmpd="sng">
            <a:solidFill>
              <a:schemeClr val="lt1"/>
            </a:solidFill>
            <a:prstDash val="solid"/>
            <a:round/>
            <a:headEnd type="none" w="med" len="med"/>
            <a:tailEnd type="none" w="med" len="med"/>
          </a:ln>
        </p:spPr>
      </p:cxnSp>
      <p:cxnSp>
        <p:nvCxnSpPr>
          <p:cNvPr id="150" name="Google Shape;150;p23"/>
          <p:cNvCxnSpPr/>
          <p:nvPr/>
        </p:nvCxnSpPr>
        <p:spPr>
          <a:xfrm>
            <a:off x="6635736" y="2048466"/>
            <a:ext cx="771900" cy="0"/>
          </a:xfrm>
          <a:prstGeom prst="straightConnector1">
            <a:avLst/>
          </a:prstGeom>
          <a:noFill/>
          <a:ln w="19050" cap="flat" cmpd="sng">
            <a:solidFill>
              <a:schemeClr val="lt1"/>
            </a:solidFill>
            <a:prstDash val="solid"/>
            <a:round/>
            <a:headEnd type="none" w="med" len="med"/>
            <a:tailEnd type="none" w="med" len="med"/>
          </a:ln>
        </p:spPr>
      </p:cxnSp>
      <p:sp>
        <p:nvSpPr>
          <p:cNvPr id="148" name="Google Shape;148;p23"/>
          <p:cNvSpPr/>
          <p:nvPr/>
        </p:nvSpPr>
        <p:spPr>
          <a:xfrm>
            <a:off x="3676175" y="1504866"/>
            <a:ext cx="1087200" cy="1087200"/>
          </a:xfrm>
          <a:prstGeom prst="flowChartConnector">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900">
              <a:latin typeface="Inter"/>
              <a:ea typeface="Inter"/>
              <a:cs typeface="Inter"/>
              <a:sym typeface="Inter"/>
            </a:endParaRPr>
          </a:p>
        </p:txBody>
      </p:sp>
      <p:sp>
        <p:nvSpPr>
          <p:cNvPr id="151" name="Google Shape;151;p23"/>
          <p:cNvSpPr/>
          <p:nvPr/>
        </p:nvSpPr>
        <p:spPr>
          <a:xfrm>
            <a:off x="5548513" y="1504866"/>
            <a:ext cx="1087200" cy="1087200"/>
          </a:xfrm>
          <a:prstGeom prst="flowChartConnector">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900">
              <a:latin typeface="Inter"/>
              <a:ea typeface="Inter"/>
              <a:cs typeface="Inter"/>
              <a:sym typeface="Inter"/>
            </a:endParaRPr>
          </a:p>
        </p:txBody>
      </p:sp>
      <p:sp>
        <p:nvSpPr>
          <p:cNvPr id="152" name="Google Shape;152;p23"/>
          <p:cNvSpPr/>
          <p:nvPr/>
        </p:nvSpPr>
        <p:spPr>
          <a:xfrm>
            <a:off x="7417725" y="1504866"/>
            <a:ext cx="1087200" cy="1087200"/>
          </a:xfrm>
          <a:prstGeom prst="flowChartConnector">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900">
              <a:latin typeface="Inter"/>
              <a:ea typeface="Inter"/>
              <a:cs typeface="Inter"/>
              <a:sym typeface="Inter"/>
            </a:endParaRPr>
          </a:p>
        </p:txBody>
      </p:sp>
      <p:sp>
        <p:nvSpPr>
          <p:cNvPr id="153" name="Google Shape;153;p23"/>
          <p:cNvSpPr txBox="1">
            <a:spLocks noGrp="1"/>
          </p:cNvSpPr>
          <p:nvPr>
            <p:ph type="subTitle" idx="3"/>
          </p:nvPr>
        </p:nvSpPr>
        <p:spPr>
          <a:xfrm>
            <a:off x="5358925" y="270695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a:endParaRPr/>
          </a:p>
        </p:txBody>
      </p:sp>
      <p:sp>
        <p:nvSpPr>
          <p:cNvPr id="154" name="Google Shape;154;p23"/>
          <p:cNvSpPr txBox="1">
            <a:spLocks noGrp="1"/>
          </p:cNvSpPr>
          <p:nvPr>
            <p:ph type="body" idx="4"/>
          </p:nvPr>
        </p:nvSpPr>
        <p:spPr>
          <a:xfrm>
            <a:off x="5288425" y="29823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55" name="Google Shape;155;p23"/>
          <p:cNvSpPr txBox="1">
            <a:spLocks noGrp="1"/>
          </p:cNvSpPr>
          <p:nvPr>
            <p:ph type="subTitle" idx="5"/>
          </p:nvPr>
        </p:nvSpPr>
        <p:spPr>
          <a:xfrm>
            <a:off x="7231275" y="270695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a:endParaRPr/>
          </a:p>
        </p:txBody>
      </p:sp>
      <p:sp>
        <p:nvSpPr>
          <p:cNvPr id="156" name="Google Shape;156;p23"/>
          <p:cNvSpPr txBox="1">
            <a:spLocks noGrp="1"/>
          </p:cNvSpPr>
          <p:nvPr>
            <p:ph type="body" idx="6"/>
          </p:nvPr>
        </p:nvSpPr>
        <p:spPr>
          <a:xfrm>
            <a:off x="7160775" y="29823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57" name="Google Shape;157;p23"/>
          <p:cNvSpPr/>
          <p:nvPr/>
        </p:nvSpPr>
        <p:spPr>
          <a:xfrm>
            <a:off x="603475" y="2706950"/>
            <a:ext cx="2313300" cy="1413600"/>
          </a:xfrm>
          <a:prstGeom prst="roundRect">
            <a:avLst>
              <a:gd name="adj" fmla="val 741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endParaRPr>
              <a:solidFill>
                <a:srgbClr val="F6F5EC"/>
              </a:solidFill>
            </a:endParaRPr>
          </a:p>
        </p:txBody>
      </p:sp>
      <p:sp>
        <p:nvSpPr>
          <p:cNvPr id="158" name="Google Shape;158;p23"/>
          <p:cNvSpPr txBox="1">
            <a:spLocks noGrp="1"/>
          </p:cNvSpPr>
          <p:nvPr>
            <p:ph type="title"/>
          </p:nvPr>
        </p:nvSpPr>
        <p:spPr>
          <a:xfrm>
            <a:off x="450850" y="596800"/>
            <a:ext cx="6767700" cy="1431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59" name="Google Shape;159;p23"/>
          <p:cNvSpPr txBox="1">
            <a:spLocks noGrp="1"/>
          </p:cNvSpPr>
          <p:nvPr>
            <p:ph type="body" idx="7"/>
          </p:nvPr>
        </p:nvSpPr>
        <p:spPr>
          <a:xfrm>
            <a:off x="603475" y="2758400"/>
            <a:ext cx="2313300" cy="13107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Clr>
                <a:schemeClr val="lt1"/>
              </a:buClr>
              <a:buSzPts val="1200"/>
              <a:buFont typeface="Inter"/>
              <a:buChar char="●"/>
              <a:defRPr>
                <a:solidFill>
                  <a:schemeClr val="lt1"/>
                </a:solidFill>
              </a:defRPr>
            </a:lvl1pPr>
            <a:lvl2pPr marL="914400" lvl="1" indent="-304800" algn="ctr">
              <a:spcBef>
                <a:spcPts val="0"/>
              </a:spcBef>
              <a:spcAft>
                <a:spcPts val="0"/>
              </a:spcAft>
              <a:buClr>
                <a:schemeClr val="lt1"/>
              </a:buClr>
              <a:buSzPts val="1200"/>
              <a:buFont typeface="Inter"/>
              <a:buChar char="○"/>
              <a:defRPr>
                <a:solidFill>
                  <a:schemeClr val="lt1"/>
                </a:solidFill>
              </a:defRPr>
            </a:lvl2pPr>
            <a:lvl3pPr marL="1371600" lvl="2" indent="-304800" algn="ctr">
              <a:spcBef>
                <a:spcPts val="0"/>
              </a:spcBef>
              <a:spcAft>
                <a:spcPts val="0"/>
              </a:spcAft>
              <a:buClr>
                <a:schemeClr val="lt1"/>
              </a:buClr>
              <a:buSzPts val="1200"/>
              <a:buFont typeface="Inter"/>
              <a:buChar char="■"/>
              <a:defRPr>
                <a:solidFill>
                  <a:schemeClr val="lt1"/>
                </a:solidFill>
              </a:defRPr>
            </a:lvl3pPr>
            <a:lvl4pPr marL="1828800" lvl="3" indent="-304800" algn="ctr">
              <a:spcBef>
                <a:spcPts val="0"/>
              </a:spcBef>
              <a:spcAft>
                <a:spcPts val="0"/>
              </a:spcAft>
              <a:buClr>
                <a:schemeClr val="lt1"/>
              </a:buClr>
              <a:buSzPts val="1200"/>
              <a:buFont typeface="Inter"/>
              <a:buChar char="●"/>
              <a:defRPr>
                <a:solidFill>
                  <a:schemeClr val="lt1"/>
                </a:solidFill>
              </a:defRPr>
            </a:lvl4pPr>
            <a:lvl5pPr marL="2286000" lvl="4" indent="-304800" algn="ctr">
              <a:spcBef>
                <a:spcPts val="0"/>
              </a:spcBef>
              <a:spcAft>
                <a:spcPts val="0"/>
              </a:spcAft>
              <a:buClr>
                <a:schemeClr val="lt1"/>
              </a:buClr>
              <a:buSzPts val="1200"/>
              <a:buFont typeface="Inter"/>
              <a:buChar char="○"/>
              <a:defRPr>
                <a:solidFill>
                  <a:schemeClr val="lt1"/>
                </a:solidFill>
              </a:defRPr>
            </a:lvl5pPr>
            <a:lvl6pPr marL="2743200" lvl="5" indent="-304800" algn="ctr">
              <a:spcBef>
                <a:spcPts val="0"/>
              </a:spcBef>
              <a:spcAft>
                <a:spcPts val="0"/>
              </a:spcAft>
              <a:buClr>
                <a:schemeClr val="lt1"/>
              </a:buClr>
              <a:buSzPts val="1200"/>
              <a:buFont typeface="Inter"/>
              <a:buChar char="■"/>
              <a:defRPr>
                <a:solidFill>
                  <a:schemeClr val="lt1"/>
                </a:solidFill>
              </a:defRPr>
            </a:lvl6pPr>
            <a:lvl7pPr marL="3200400" lvl="6" indent="-304800" algn="ctr">
              <a:spcBef>
                <a:spcPts val="0"/>
              </a:spcBef>
              <a:spcAft>
                <a:spcPts val="0"/>
              </a:spcAft>
              <a:buClr>
                <a:schemeClr val="lt1"/>
              </a:buClr>
              <a:buSzPts val="1200"/>
              <a:buFont typeface="Inter"/>
              <a:buChar char="●"/>
              <a:defRPr>
                <a:solidFill>
                  <a:schemeClr val="lt1"/>
                </a:solidFill>
              </a:defRPr>
            </a:lvl7pPr>
            <a:lvl8pPr marL="3657600" lvl="7" indent="-304800" algn="ctr">
              <a:spcBef>
                <a:spcPts val="0"/>
              </a:spcBef>
              <a:spcAft>
                <a:spcPts val="0"/>
              </a:spcAft>
              <a:buClr>
                <a:schemeClr val="lt1"/>
              </a:buClr>
              <a:buSzPts val="1200"/>
              <a:buFont typeface="Inter"/>
              <a:buChar char="○"/>
              <a:defRPr>
                <a:solidFill>
                  <a:schemeClr val="lt1"/>
                </a:solidFill>
              </a:defRPr>
            </a:lvl8pPr>
            <a:lvl9pPr marL="4114800" lvl="8" indent="-304800" algn="ctr">
              <a:spcBef>
                <a:spcPts val="0"/>
              </a:spcBef>
              <a:spcAft>
                <a:spcPts val="0"/>
              </a:spcAft>
              <a:buClr>
                <a:schemeClr val="lt1"/>
              </a:buClr>
              <a:buSzPts val="1200"/>
              <a:buFont typeface="Inter"/>
              <a:buChar char="■"/>
              <a:defRPr>
                <a:solidFill>
                  <a:schemeClr val="lt1"/>
                </a:solidFill>
              </a:defRPr>
            </a:lvl9pPr>
          </a:lstStyle>
          <a:p>
            <a:endParaRPr/>
          </a:p>
        </p:txBody>
      </p:sp>
      <p:sp>
        <p:nvSpPr>
          <p:cNvPr id="160" name="Google Shape;160;p23"/>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61" name="Google Shape;161;p23"/>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ext / Graph">
  <p:cSld name="CAPTION_ONLY">
    <p:bg>
      <p:bgPr>
        <a:solidFill>
          <a:schemeClr val="lt1"/>
        </a:solidFill>
        <a:effectLst/>
      </p:bgPr>
    </p:bg>
    <p:spTree>
      <p:nvGrpSpPr>
        <p:cNvPr id="1" name="Shape 162"/>
        <p:cNvGrpSpPr/>
        <p:nvPr/>
      </p:nvGrpSpPr>
      <p:grpSpPr>
        <a:xfrm>
          <a:off x="0" y="0"/>
          <a:ext cx="0" cy="0"/>
          <a:chOff x="0" y="0"/>
          <a:chExt cx="0" cy="0"/>
        </a:xfrm>
      </p:grpSpPr>
      <p:cxnSp>
        <p:nvCxnSpPr>
          <p:cNvPr id="163" name="Google Shape;163;p24"/>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64" name="Google Shape;164;p24"/>
          <p:cNvSpPr txBox="1">
            <a:spLocks noGrp="1"/>
          </p:cNvSpPr>
          <p:nvPr>
            <p:ph type="title"/>
          </p:nvPr>
        </p:nvSpPr>
        <p:spPr>
          <a:xfrm>
            <a:off x="452575" y="596800"/>
            <a:ext cx="4418100" cy="13701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165" name="Google Shape;165;p24"/>
          <p:cNvSpPr txBox="1">
            <a:spLocks noGrp="1"/>
          </p:cNvSpPr>
          <p:nvPr>
            <p:ph type="body" idx="1"/>
          </p:nvPr>
        </p:nvSpPr>
        <p:spPr>
          <a:xfrm>
            <a:off x="560525" y="1966775"/>
            <a:ext cx="3212700" cy="2080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Inter"/>
              <a:buChar char="●"/>
              <a:defRPr/>
            </a:lvl1pPr>
            <a:lvl2pPr marL="914400" lvl="1" indent="-304800">
              <a:spcBef>
                <a:spcPts val="0"/>
              </a:spcBef>
              <a:spcAft>
                <a:spcPts val="0"/>
              </a:spcAft>
              <a:buSzPts val="1200"/>
              <a:buFont typeface="Inter"/>
              <a:buChar char="○"/>
              <a:defRPr/>
            </a:lvl2pPr>
            <a:lvl3pPr marL="1371600" lvl="2" indent="-304800">
              <a:spcBef>
                <a:spcPts val="0"/>
              </a:spcBef>
              <a:spcAft>
                <a:spcPts val="0"/>
              </a:spcAft>
              <a:buSzPts val="1200"/>
              <a:buFont typeface="Inter"/>
              <a:buChar char="■"/>
              <a:defRPr/>
            </a:lvl3pPr>
            <a:lvl4pPr marL="1828800" lvl="3" indent="-304800">
              <a:spcBef>
                <a:spcPts val="0"/>
              </a:spcBef>
              <a:spcAft>
                <a:spcPts val="0"/>
              </a:spcAft>
              <a:buSzPts val="1200"/>
              <a:buFont typeface="Inter"/>
              <a:buChar char="●"/>
              <a:defRPr/>
            </a:lvl4pPr>
            <a:lvl5pPr marL="2286000" lvl="4" indent="-304800">
              <a:spcBef>
                <a:spcPts val="0"/>
              </a:spcBef>
              <a:spcAft>
                <a:spcPts val="0"/>
              </a:spcAft>
              <a:buSzPts val="1200"/>
              <a:buFont typeface="Inter"/>
              <a:buChar char="○"/>
              <a:defRPr/>
            </a:lvl5pPr>
            <a:lvl6pPr marL="2743200" lvl="5" indent="-304800">
              <a:spcBef>
                <a:spcPts val="0"/>
              </a:spcBef>
              <a:spcAft>
                <a:spcPts val="0"/>
              </a:spcAft>
              <a:buSzPts val="1200"/>
              <a:buFont typeface="Inter"/>
              <a:buChar char="■"/>
              <a:defRPr/>
            </a:lvl6pPr>
            <a:lvl7pPr marL="3200400" lvl="6" indent="-304800">
              <a:spcBef>
                <a:spcPts val="0"/>
              </a:spcBef>
              <a:spcAft>
                <a:spcPts val="0"/>
              </a:spcAft>
              <a:buSzPts val="1200"/>
              <a:buFont typeface="Inter"/>
              <a:buChar char="●"/>
              <a:defRPr/>
            </a:lvl7pPr>
            <a:lvl8pPr marL="3657600" lvl="7" indent="-304800">
              <a:spcBef>
                <a:spcPts val="0"/>
              </a:spcBef>
              <a:spcAft>
                <a:spcPts val="0"/>
              </a:spcAft>
              <a:buSzPts val="1200"/>
              <a:buFont typeface="Inter"/>
              <a:buChar char="○"/>
              <a:defRPr/>
            </a:lvl8pPr>
            <a:lvl9pPr marL="4114800" lvl="8" indent="-304800">
              <a:spcBef>
                <a:spcPts val="0"/>
              </a:spcBef>
              <a:spcAft>
                <a:spcPts val="0"/>
              </a:spcAft>
              <a:buSzPts val="1200"/>
              <a:buFont typeface="Inter"/>
              <a:buChar char="■"/>
              <a:defRPr/>
            </a:lvl9pPr>
          </a:lstStyle>
          <a:p>
            <a:endParaRPr/>
          </a:p>
        </p:txBody>
      </p:sp>
      <p:sp>
        <p:nvSpPr>
          <p:cNvPr id="166" name="Google Shape;166;p24"/>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7" name="Google Shape;167;p24"/>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accent2"/>
                </a:solidFill>
                <a:latin typeface="Inter Light"/>
                <a:ea typeface="Inter Light"/>
                <a:cs typeface="Inter Light"/>
                <a:sym typeface="Inter Light"/>
              </a:defRPr>
            </a:lvl1pPr>
            <a:lvl2pPr lvl="1" algn="ctr" rtl="0">
              <a:buNone/>
              <a:defRPr sz="800">
                <a:solidFill>
                  <a:schemeClr val="accent2"/>
                </a:solidFill>
                <a:latin typeface="Inter Light"/>
                <a:ea typeface="Inter Light"/>
                <a:cs typeface="Inter Light"/>
                <a:sym typeface="Inter Light"/>
              </a:defRPr>
            </a:lvl2pPr>
            <a:lvl3pPr lvl="2" algn="ctr" rtl="0">
              <a:buNone/>
              <a:defRPr sz="800">
                <a:solidFill>
                  <a:schemeClr val="accent2"/>
                </a:solidFill>
                <a:latin typeface="Inter Light"/>
                <a:ea typeface="Inter Light"/>
                <a:cs typeface="Inter Light"/>
                <a:sym typeface="Inter Light"/>
              </a:defRPr>
            </a:lvl3pPr>
            <a:lvl4pPr lvl="3" algn="ctr" rtl="0">
              <a:buNone/>
              <a:defRPr sz="800">
                <a:solidFill>
                  <a:schemeClr val="accent2"/>
                </a:solidFill>
                <a:latin typeface="Inter Light"/>
                <a:ea typeface="Inter Light"/>
                <a:cs typeface="Inter Light"/>
                <a:sym typeface="Inter Light"/>
              </a:defRPr>
            </a:lvl4pPr>
            <a:lvl5pPr lvl="4" algn="ctr" rtl="0">
              <a:buNone/>
              <a:defRPr sz="800">
                <a:solidFill>
                  <a:schemeClr val="accent2"/>
                </a:solidFill>
                <a:latin typeface="Inter Light"/>
                <a:ea typeface="Inter Light"/>
                <a:cs typeface="Inter Light"/>
                <a:sym typeface="Inter Light"/>
              </a:defRPr>
            </a:lvl5pPr>
            <a:lvl6pPr lvl="5" algn="ctr" rtl="0">
              <a:buNone/>
              <a:defRPr sz="800">
                <a:solidFill>
                  <a:schemeClr val="accent2"/>
                </a:solidFill>
                <a:latin typeface="Inter Light"/>
                <a:ea typeface="Inter Light"/>
                <a:cs typeface="Inter Light"/>
                <a:sym typeface="Inter Light"/>
              </a:defRPr>
            </a:lvl6pPr>
            <a:lvl7pPr lvl="6" algn="ctr" rtl="0">
              <a:buNone/>
              <a:defRPr sz="800">
                <a:solidFill>
                  <a:schemeClr val="accent2"/>
                </a:solidFill>
                <a:latin typeface="Inter Light"/>
                <a:ea typeface="Inter Light"/>
                <a:cs typeface="Inter Light"/>
                <a:sym typeface="Inter Light"/>
              </a:defRPr>
            </a:lvl7pPr>
            <a:lvl8pPr lvl="7" algn="ctr" rtl="0">
              <a:buNone/>
              <a:defRPr sz="800">
                <a:solidFill>
                  <a:schemeClr val="accent2"/>
                </a:solidFill>
                <a:latin typeface="Inter Light"/>
                <a:ea typeface="Inter Light"/>
                <a:cs typeface="Inter Light"/>
                <a:sym typeface="Inter Light"/>
              </a:defRPr>
            </a:lvl8pPr>
            <a:lvl9pPr lvl="8" algn="ctr" rtl="0">
              <a:buNone/>
              <a:defRPr sz="800">
                <a:solidFill>
                  <a:schemeClr val="accen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68" name="Google Shape;168;p24"/>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Image Header">
  <p:cSld name="BIG_NUMBER">
    <p:bg>
      <p:bgPr>
        <a:solidFill>
          <a:schemeClr val="dk2"/>
        </a:solidFill>
        <a:effectLst/>
      </p:bgPr>
    </p:bg>
    <p:spTree>
      <p:nvGrpSpPr>
        <p:cNvPr id="1" name="Shape 169"/>
        <p:cNvGrpSpPr/>
        <p:nvPr/>
      </p:nvGrpSpPr>
      <p:grpSpPr>
        <a:xfrm>
          <a:off x="0" y="0"/>
          <a:ext cx="0" cy="0"/>
          <a:chOff x="0" y="0"/>
          <a:chExt cx="0" cy="0"/>
        </a:xfrm>
      </p:grpSpPr>
      <p:sp>
        <p:nvSpPr>
          <p:cNvPr id="170" name="Google Shape;170;p25"/>
          <p:cNvSpPr>
            <a:spLocks noGrp="1"/>
          </p:cNvSpPr>
          <p:nvPr>
            <p:ph type="pic" idx="2"/>
          </p:nvPr>
        </p:nvSpPr>
        <p:spPr>
          <a:xfrm>
            <a:off x="213750" y="586950"/>
            <a:ext cx="8701800" cy="2327100"/>
          </a:xfrm>
          <a:prstGeom prst="roundRect">
            <a:avLst>
              <a:gd name="adj" fmla="val 3913"/>
            </a:avLst>
          </a:prstGeom>
          <a:noFill/>
          <a:ln>
            <a:noFill/>
          </a:ln>
        </p:spPr>
      </p:sp>
      <p:sp>
        <p:nvSpPr>
          <p:cNvPr id="171" name="Google Shape;171;p25"/>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72" name="Google Shape;172;p25"/>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73" name="Google Shape;173;p25"/>
          <p:cNvSpPr txBox="1">
            <a:spLocks noGrp="1"/>
          </p:cNvSpPr>
          <p:nvPr>
            <p:ph type="body" idx="1"/>
          </p:nvPr>
        </p:nvSpPr>
        <p:spPr>
          <a:xfrm>
            <a:off x="5362800" y="3071200"/>
            <a:ext cx="3552600" cy="873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74" name="Google Shape;174;p25"/>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75" name="Google Shape;175;p25"/>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Go-to-Market Strategy" type="blank">
  <p:cSld name="BLANK">
    <p:bg>
      <p:bgPr>
        <a:solidFill>
          <a:schemeClr val="dk1"/>
        </a:solidFill>
        <a:effectLst/>
      </p:bgPr>
    </p:bg>
    <p:spTree>
      <p:nvGrpSpPr>
        <p:cNvPr id="1" name="Shape 176"/>
        <p:cNvGrpSpPr/>
        <p:nvPr/>
      </p:nvGrpSpPr>
      <p:grpSpPr>
        <a:xfrm>
          <a:off x="0" y="0"/>
          <a:ext cx="0" cy="0"/>
          <a:chOff x="0" y="0"/>
          <a:chExt cx="0" cy="0"/>
        </a:xfrm>
      </p:grpSpPr>
      <p:sp>
        <p:nvSpPr>
          <p:cNvPr id="177" name="Google Shape;177;p26"/>
          <p:cNvSpPr>
            <a:spLocks noGrp="1"/>
          </p:cNvSpPr>
          <p:nvPr>
            <p:ph type="pic" idx="2"/>
          </p:nvPr>
        </p:nvSpPr>
        <p:spPr>
          <a:xfrm>
            <a:off x="6445900" y="626975"/>
            <a:ext cx="1932900" cy="2070000"/>
          </a:xfrm>
          <a:prstGeom prst="roundRect">
            <a:avLst>
              <a:gd name="adj" fmla="val 5387"/>
            </a:avLst>
          </a:prstGeom>
          <a:noFill/>
          <a:ln>
            <a:noFill/>
          </a:ln>
        </p:spPr>
      </p:sp>
      <p:sp>
        <p:nvSpPr>
          <p:cNvPr id="178" name="Google Shape;178;p26"/>
          <p:cNvSpPr>
            <a:spLocks noGrp="1"/>
          </p:cNvSpPr>
          <p:nvPr>
            <p:ph type="pic" idx="3"/>
          </p:nvPr>
        </p:nvSpPr>
        <p:spPr>
          <a:xfrm>
            <a:off x="4210025" y="626975"/>
            <a:ext cx="1932900" cy="2070000"/>
          </a:xfrm>
          <a:prstGeom prst="roundRect">
            <a:avLst>
              <a:gd name="adj" fmla="val 5387"/>
            </a:avLst>
          </a:prstGeom>
          <a:noFill/>
          <a:ln>
            <a:noFill/>
          </a:ln>
        </p:spPr>
      </p:sp>
      <p:cxnSp>
        <p:nvCxnSpPr>
          <p:cNvPr id="179" name="Google Shape;179;p26"/>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80" name="Google Shape;180;p26"/>
          <p:cNvSpPr txBox="1">
            <a:spLocks noGrp="1"/>
          </p:cNvSpPr>
          <p:nvPr>
            <p:ph type="title"/>
          </p:nvPr>
        </p:nvSpPr>
        <p:spPr>
          <a:xfrm>
            <a:off x="450850" y="596800"/>
            <a:ext cx="4083000" cy="1828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81" name="Google Shape;181;p26"/>
          <p:cNvSpPr txBox="1">
            <a:spLocks noGrp="1"/>
          </p:cNvSpPr>
          <p:nvPr>
            <p:ph type="subTitle" idx="1"/>
          </p:nvPr>
        </p:nvSpPr>
        <p:spPr>
          <a:xfrm>
            <a:off x="4210025" y="2802675"/>
            <a:ext cx="1906800" cy="772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82" name="Google Shape;182;p26"/>
          <p:cNvSpPr txBox="1">
            <a:spLocks noGrp="1"/>
          </p:cNvSpPr>
          <p:nvPr>
            <p:ph type="body" idx="4"/>
          </p:nvPr>
        </p:nvSpPr>
        <p:spPr>
          <a:xfrm>
            <a:off x="4210025" y="3441550"/>
            <a:ext cx="1607400" cy="1068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83" name="Google Shape;183;p26"/>
          <p:cNvSpPr txBox="1">
            <a:spLocks noGrp="1"/>
          </p:cNvSpPr>
          <p:nvPr>
            <p:ph type="subTitle" idx="5"/>
          </p:nvPr>
        </p:nvSpPr>
        <p:spPr>
          <a:xfrm>
            <a:off x="6458950" y="2802675"/>
            <a:ext cx="1906800" cy="772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84" name="Google Shape;184;p26"/>
          <p:cNvSpPr txBox="1">
            <a:spLocks noGrp="1"/>
          </p:cNvSpPr>
          <p:nvPr>
            <p:ph type="body" idx="6"/>
          </p:nvPr>
        </p:nvSpPr>
        <p:spPr>
          <a:xfrm>
            <a:off x="6458950" y="3441550"/>
            <a:ext cx="1607400" cy="1068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85" name="Google Shape;185;p26"/>
          <p:cNvSpPr txBox="1">
            <a:spLocks noGrp="1"/>
          </p:cNvSpPr>
          <p:nvPr>
            <p:ph type="body" idx="7"/>
          </p:nvPr>
        </p:nvSpPr>
        <p:spPr>
          <a:xfrm>
            <a:off x="450850" y="2399275"/>
            <a:ext cx="3048000" cy="2110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Inter"/>
              <a:buChar char="●"/>
              <a:defRPr>
                <a:solidFill>
                  <a:schemeClr val="lt1"/>
                </a:solidFill>
              </a:defRPr>
            </a:lvl1pPr>
            <a:lvl2pPr marL="914400" lvl="1" indent="-304800">
              <a:spcBef>
                <a:spcPts val="0"/>
              </a:spcBef>
              <a:spcAft>
                <a:spcPts val="0"/>
              </a:spcAft>
              <a:buClr>
                <a:schemeClr val="lt1"/>
              </a:buClr>
              <a:buSzPts val="1200"/>
              <a:buFont typeface="Inter"/>
              <a:buChar char="○"/>
              <a:defRPr>
                <a:solidFill>
                  <a:schemeClr val="lt1"/>
                </a:solidFill>
              </a:defRPr>
            </a:lvl2pPr>
            <a:lvl3pPr marL="1371600" lvl="2" indent="-304800">
              <a:spcBef>
                <a:spcPts val="0"/>
              </a:spcBef>
              <a:spcAft>
                <a:spcPts val="0"/>
              </a:spcAft>
              <a:buClr>
                <a:schemeClr val="lt1"/>
              </a:buClr>
              <a:buSzPts val="1200"/>
              <a:buFont typeface="Inter"/>
              <a:buChar char="■"/>
              <a:defRPr>
                <a:solidFill>
                  <a:schemeClr val="lt1"/>
                </a:solidFill>
              </a:defRPr>
            </a:lvl3pPr>
            <a:lvl4pPr marL="1828800" lvl="3" indent="-304800">
              <a:spcBef>
                <a:spcPts val="0"/>
              </a:spcBef>
              <a:spcAft>
                <a:spcPts val="0"/>
              </a:spcAft>
              <a:buClr>
                <a:schemeClr val="lt1"/>
              </a:buClr>
              <a:buSzPts val="1200"/>
              <a:buFont typeface="Inter"/>
              <a:buChar char="●"/>
              <a:defRPr>
                <a:solidFill>
                  <a:schemeClr val="lt1"/>
                </a:solidFill>
              </a:defRPr>
            </a:lvl4pPr>
            <a:lvl5pPr marL="2286000" lvl="4" indent="-304800">
              <a:spcBef>
                <a:spcPts val="0"/>
              </a:spcBef>
              <a:spcAft>
                <a:spcPts val="0"/>
              </a:spcAft>
              <a:buClr>
                <a:schemeClr val="lt1"/>
              </a:buClr>
              <a:buSzPts val="1200"/>
              <a:buFont typeface="Inter"/>
              <a:buChar char="○"/>
              <a:defRPr>
                <a:solidFill>
                  <a:schemeClr val="lt1"/>
                </a:solidFill>
              </a:defRPr>
            </a:lvl5pPr>
            <a:lvl6pPr marL="2743200" lvl="5" indent="-304800">
              <a:spcBef>
                <a:spcPts val="0"/>
              </a:spcBef>
              <a:spcAft>
                <a:spcPts val="0"/>
              </a:spcAft>
              <a:buClr>
                <a:schemeClr val="lt1"/>
              </a:buClr>
              <a:buSzPts val="1200"/>
              <a:buFont typeface="Inter"/>
              <a:buChar char="■"/>
              <a:defRPr>
                <a:solidFill>
                  <a:schemeClr val="lt1"/>
                </a:solidFill>
              </a:defRPr>
            </a:lvl6pPr>
            <a:lvl7pPr marL="3200400" lvl="6" indent="-304800">
              <a:spcBef>
                <a:spcPts val="0"/>
              </a:spcBef>
              <a:spcAft>
                <a:spcPts val="0"/>
              </a:spcAft>
              <a:buClr>
                <a:schemeClr val="lt1"/>
              </a:buClr>
              <a:buSzPts val="1200"/>
              <a:buFont typeface="Inter"/>
              <a:buChar char="●"/>
              <a:defRPr>
                <a:solidFill>
                  <a:schemeClr val="lt1"/>
                </a:solidFill>
              </a:defRPr>
            </a:lvl7pPr>
            <a:lvl8pPr marL="3657600" lvl="7" indent="-304800">
              <a:spcBef>
                <a:spcPts val="0"/>
              </a:spcBef>
              <a:spcAft>
                <a:spcPts val="0"/>
              </a:spcAft>
              <a:buClr>
                <a:schemeClr val="lt1"/>
              </a:buClr>
              <a:buSzPts val="1200"/>
              <a:buFont typeface="Inter"/>
              <a:buChar char="○"/>
              <a:defRPr>
                <a:solidFill>
                  <a:schemeClr val="lt1"/>
                </a:solidFill>
              </a:defRPr>
            </a:lvl8pPr>
            <a:lvl9pPr marL="4114800" lvl="8" indent="-304800">
              <a:spcBef>
                <a:spcPts val="0"/>
              </a:spcBef>
              <a:spcAft>
                <a:spcPts val="0"/>
              </a:spcAft>
              <a:buClr>
                <a:schemeClr val="lt1"/>
              </a:buClr>
              <a:buSzPts val="1200"/>
              <a:buFont typeface="Inter"/>
              <a:buChar char="■"/>
              <a:defRPr>
                <a:solidFill>
                  <a:schemeClr val="lt1"/>
                </a:solidFill>
              </a:defRPr>
            </a:lvl9pPr>
          </a:lstStyle>
          <a:p>
            <a:endParaRPr/>
          </a:p>
        </p:txBody>
      </p:sp>
      <p:sp>
        <p:nvSpPr>
          <p:cNvPr id="186" name="Google Shape;186;p26"/>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87" name="Google Shape;187;p26"/>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88" name="Google Shape;188;p26"/>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ilestones">
  <p:cSld name="TITLE_1">
    <p:bg>
      <p:bgPr>
        <a:solidFill>
          <a:schemeClr val="lt1"/>
        </a:solidFill>
        <a:effectLst/>
      </p:bgPr>
    </p:bg>
    <p:spTree>
      <p:nvGrpSpPr>
        <p:cNvPr id="1" name="Shape 189"/>
        <p:cNvGrpSpPr/>
        <p:nvPr/>
      </p:nvGrpSpPr>
      <p:grpSpPr>
        <a:xfrm>
          <a:off x="0" y="0"/>
          <a:ext cx="0" cy="0"/>
          <a:chOff x="0" y="0"/>
          <a:chExt cx="0" cy="0"/>
        </a:xfrm>
      </p:grpSpPr>
      <p:cxnSp>
        <p:nvCxnSpPr>
          <p:cNvPr id="190" name="Google Shape;190;p27"/>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91" name="Google Shape;191;p27"/>
          <p:cNvSpPr txBox="1">
            <a:spLocks noGrp="1"/>
          </p:cNvSpPr>
          <p:nvPr>
            <p:ph type="title"/>
          </p:nvPr>
        </p:nvSpPr>
        <p:spPr>
          <a:xfrm>
            <a:off x="452575" y="596800"/>
            <a:ext cx="4418100" cy="1359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192" name="Google Shape;192;p27"/>
          <p:cNvSpPr txBox="1">
            <a:spLocks noGrp="1"/>
          </p:cNvSpPr>
          <p:nvPr>
            <p:ph type="subTitle" idx="1"/>
          </p:nvPr>
        </p:nvSpPr>
        <p:spPr>
          <a:xfrm>
            <a:off x="467825" y="18573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93" name="Google Shape;193;p27"/>
          <p:cNvSpPr txBox="1">
            <a:spLocks noGrp="1"/>
          </p:cNvSpPr>
          <p:nvPr>
            <p:ph type="body" idx="2"/>
          </p:nvPr>
        </p:nvSpPr>
        <p:spPr>
          <a:xfrm>
            <a:off x="391625" y="22718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94" name="Google Shape;194;p27"/>
          <p:cNvSpPr txBox="1">
            <a:spLocks noGrp="1"/>
          </p:cNvSpPr>
          <p:nvPr>
            <p:ph type="subTitle" idx="3"/>
          </p:nvPr>
        </p:nvSpPr>
        <p:spPr>
          <a:xfrm>
            <a:off x="3052450" y="18573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95" name="Google Shape;195;p27"/>
          <p:cNvSpPr txBox="1">
            <a:spLocks noGrp="1"/>
          </p:cNvSpPr>
          <p:nvPr>
            <p:ph type="body" idx="4"/>
          </p:nvPr>
        </p:nvSpPr>
        <p:spPr>
          <a:xfrm>
            <a:off x="2976250" y="22718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96" name="Google Shape;196;p27"/>
          <p:cNvSpPr txBox="1">
            <a:spLocks noGrp="1"/>
          </p:cNvSpPr>
          <p:nvPr>
            <p:ph type="subTitle" idx="5"/>
          </p:nvPr>
        </p:nvSpPr>
        <p:spPr>
          <a:xfrm>
            <a:off x="5637075" y="18573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97" name="Google Shape;197;p27"/>
          <p:cNvSpPr txBox="1">
            <a:spLocks noGrp="1"/>
          </p:cNvSpPr>
          <p:nvPr>
            <p:ph type="body" idx="6"/>
          </p:nvPr>
        </p:nvSpPr>
        <p:spPr>
          <a:xfrm>
            <a:off x="5560875" y="22718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98" name="Google Shape;198;p27"/>
          <p:cNvSpPr txBox="1">
            <a:spLocks noGrp="1"/>
          </p:cNvSpPr>
          <p:nvPr>
            <p:ph type="subTitle" idx="7"/>
          </p:nvPr>
        </p:nvSpPr>
        <p:spPr>
          <a:xfrm>
            <a:off x="467825" y="30751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99" name="Google Shape;199;p27"/>
          <p:cNvSpPr txBox="1">
            <a:spLocks noGrp="1"/>
          </p:cNvSpPr>
          <p:nvPr>
            <p:ph type="body" idx="8"/>
          </p:nvPr>
        </p:nvSpPr>
        <p:spPr>
          <a:xfrm>
            <a:off x="391625" y="34896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200" name="Google Shape;200;p27"/>
          <p:cNvSpPr txBox="1">
            <a:spLocks noGrp="1"/>
          </p:cNvSpPr>
          <p:nvPr>
            <p:ph type="subTitle" idx="9"/>
          </p:nvPr>
        </p:nvSpPr>
        <p:spPr>
          <a:xfrm>
            <a:off x="3052450" y="30751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201" name="Google Shape;201;p27"/>
          <p:cNvSpPr txBox="1">
            <a:spLocks noGrp="1"/>
          </p:cNvSpPr>
          <p:nvPr>
            <p:ph type="body" idx="13"/>
          </p:nvPr>
        </p:nvSpPr>
        <p:spPr>
          <a:xfrm>
            <a:off x="2976250" y="34896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202" name="Google Shape;202;p27"/>
          <p:cNvSpPr txBox="1">
            <a:spLocks noGrp="1"/>
          </p:cNvSpPr>
          <p:nvPr>
            <p:ph type="subTitle" idx="14"/>
          </p:nvPr>
        </p:nvSpPr>
        <p:spPr>
          <a:xfrm>
            <a:off x="5637075" y="30751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203" name="Google Shape;203;p27"/>
          <p:cNvSpPr txBox="1">
            <a:spLocks noGrp="1"/>
          </p:cNvSpPr>
          <p:nvPr>
            <p:ph type="body" idx="15"/>
          </p:nvPr>
        </p:nvSpPr>
        <p:spPr>
          <a:xfrm>
            <a:off x="5560875" y="34896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204" name="Google Shape;204;p27"/>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205" name="Google Shape;205;p27"/>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206" name="Google Shape;206;p27"/>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Features / Benefits">
  <p:cSld name="CUSTOM">
    <p:bg>
      <p:bgPr>
        <a:solidFill>
          <a:schemeClr val="lt1"/>
        </a:solidFill>
        <a:effectLst/>
      </p:bgPr>
    </p:bg>
    <p:spTree>
      <p:nvGrpSpPr>
        <p:cNvPr id="1" name="Shape 207"/>
        <p:cNvGrpSpPr/>
        <p:nvPr/>
      </p:nvGrpSpPr>
      <p:grpSpPr>
        <a:xfrm>
          <a:off x="0" y="0"/>
          <a:ext cx="0" cy="0"/>
          <a:chOff x="0" y="0"/>
          <a:chExt cx="0" cy="0"/>
        </a:xfrm>
      </p:grpSpPr>
      <p:sp>
        <p:nvSpPr>
          <p:cNvPr id="208" name="Google Shape;208;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09" name="Google Shape;209;p28"/>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210" name="Google Shape;210;p28"/>
          <p:cNvSpPr txBox="1">
            <a:spLocks noGrp="1"/>
          </p:cNvSpPr>
          <p:nvPr>
            <p:ph type="title"/>
          </p:nvPr>
        </p:nvSpPr>
        <p:spPr>
          <a:xfrm>
            <a:off x="452575" y="633600"/>
            <a:ext cx="3954600" cy="13161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200"/>
              <a:buFont typeface="Inter"/>
              <a:buNone/>
              <a:defRPr b="1"/>
            </a:lvl2pPr>
            <a:lvl3pPr lvl="2">
              <a:lnSpc>
                <a:spcPct val="80000"/>
              </a:lnSpc>
              <a:spcBef>
                <a:spcPts val="0"/>
              </a:spcBef>
              <a:spcAft>
                <a:spcPts val="0"/>
              </a:spcAft>
              <a:buSzPts val="4200"/>
              <a:buFont typeface="Inter"/>
              <a:buNone/>
              <a:defRPr b="1"/>
            </a:lvl3pPr>
            <a:lvl4pPr lvl="3">
              <a:lnSpc>
                <a:spcPct val="80000"/>
              </a:lnSpc>
              <a:spcBef>
                <a:spcPts val="0"/>
              </a:spcBef>
              <a:spcAft>
                <a:spcPts val="0"/>
              </a:spcAft>
              <a:buSzPts val="4200"/>
              <a:buFont typeface="Inter"/>
              <a:buNone/>
              <a:defRPr b="1"/>
            </a:lvl4pPr>
            <a:lvl5pPr lvl="4">
              <a:lnSpc>
                <a:spcPct val="80000"/>
              </a:lnSpc>
              <a:spcBef>
                <a:spcPts val="0"/>
              </a:spcBef>
              <a:spcAft>
                <a:spcPts val="0"/>
              </a:spcAft>
              <a:buSzPts val="4200"/>
              <a:buFont typeface="Inter"/>
              <a:buNone/>
              <a:defRPr b="1"/>
            </a:lvl5pPr>
            <a:lvl6pPr lvl="5">
              <a:lnSpc>
                <a:spcPct val="80000"/>
              </a:lnSpc>
              <a:spcBef>
                <a:spcPts val="0"/>
              </a:spcBef>
              <a:spcAft>
                <a:spcPts val="0"/>
              </a:spcAft>
              <a:buSzPts val="4200"/>
              <a:buFont typeface="Inter"/>
              <a:buNone/>
              <a:defRPr b="1"/>
            </a:lvl6pPr>
            <a:lvl7pPr lvl="6">
              <a:lnSpc>
                <a:spcPct val="80000"/>
              </a:lnSpc>
              <a:spcBef>
                <a:spcPts val="0"/>
              </a:spcBef>
              <a:spcAft>
                <a:spcPts val="0"/>
              </a:spcAft>
              <a:buSzPts val="4200"/>
              <a:buFont typeface="Inter"/>
              <a:buNone/>
              <a:defRPr b="1"/>
            </a:lvl7pPr>
            <a:lvl8pPr lvl="7">
              <a:lnSpc>
                <a:spcPct val="80000"/>
              </a:lnSpc>
              <a:spcBef>
                <a:spcPts val="0"/>
              </a:spcBef>
              <a:spcAft>
                <a:spcPts val="0"/>
              </a:spcAft>
              <a:buSzPts val="4200"/>
              <a:buFont typeface="Inter"/>
              <a:buNone/>
              <a:defRPr b="1"/>
            </a:lvl8pPr>
            <a:lvl9pPr lvl="8">
              <a:lnSpc>
                <a:spcPct val="80000"/>
              </a:lnSpc>
              <a:spcBef>
                <a:spcPts val="0"/>
              </a:spcBef>
              <a:spcAft>
                <a:spcPts val="0"/>
              </a:spcAft>
              <a:buSzPts val="4200"/>
              <a:buFont typeface="Inter"/>
              <a:buNone/>
              <a:defRPr b="1"/>
            </a:lvl9pPr>
          </a:lstStyle>
          <a:p>
            <a:endParaRPr/>
          </a:p>
        </p:txBody>
      </p:sp>
      <p:sp>
        <p:nvSpPr>
          <p:cNvPr id="211" name="Google Shape;211;p28"/>
          <p:cNvSpPr txBox="1">
            <a:spLocks noGrp="1"/>
          </p:cNvSpPr>
          <p:nvPr>
            <p:ph type="body" idx="1"/>
          </p:nvPr>
        </p:nvSpPr>
        <p:spPr>
          <a:xfrm>
            <a:off x="560525" y="1966775"/>
            <a:ext cx="3212700" cy="2080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Inter"/>
              <a:buChar char="●"/>
              <a:defRPr/>
            </a:lvl1pPr>
            <a:lvl2pPr marL="914400" lvl="1" indent="-304800">
              <a:spcBef>
                <a:spcPts val="0"/>
              </a:spcBef>
              <a:spcAft>
                <a:spcPts val="0"/>
              </a:spcAft>
              <a:buSzPts val="1200"/>
              <a:buFont typeface="Inter"/>
              <a:buChar char="○"/>
              <a:defRPr/>
            </a:lvl2pPr>
            <a:lvl3pPr marL="1371600" lvl="2" indent="-304800">
              <a:spcBef>
                <a:spcPts val="0"/>
              </a:spcBef>
              <a:spcAft>
                <a:spcPts val="0"/>
              </a:spcAft>
              <a:buSzPts val="1200"/>
              <a:buFont typeface="Inter"/>
              <a:buChar char="■"/>
              <a:defRPr/>
            </a:lvl3pPr>
            <a:lvl4pPr marL="1828800" lvl="3" indent="-304800">
              <a:spcBef>
                <a:spcPts val="0"/>
              </a:spcBef>
              <a:spcAft>
                <a:spcPts val="0"/>
              </a:spcAft>
              <a:buSzPts val="1200"/>
              <a:buFont typeface="Inter"/>
              <a:buChar char="●"/>
              <a:defRPr/>
            </a:lvl4pPr>
            <a:lvl5pPr marL="2286000" lvl="4" indent="-304800">
              <a:spcBef>
                <a:spcPts val="0"/>
              </a:spcBef>
              <a:spcAft>
                <a:spcPts val="0"/>
              </a:spcAft>
              <a:buSzPts val="1200"/>
              <a:buFont typeface="Inter"/>
              <a:buChar char="○"/>
              <a:defRPr/>
            </a:lvl5pPr>
            <a:lvl6pPr marL="2743200" lvl="5" indent="-304800">
              <a:spcBef>
                <a:spcPts val="0"/>
              </a:spcBef>
              <a:spcAft>
                <a:spcPts val="0"/>
              </a:spcAft>
              <a:buSzPts val="1200"/>
              <a:buFont typeface="Inter"/>
              <a:buChar char="■"/>
              <a:defRPr/>
            </a:lvl6pPr>
            <a:lvl7pPr marL="3200400" lvl="6" indent="-304800">
              <a:spcBef>
                <a:spcPts val="0"/>
              </a:spcBef>
              <a:spcAft>
                <a:spcPts val="0"/>
              </a:spcAft>
              <a:buSzPts val="1200"/>
              <a:buFont typeface="Inter"/>
              <a:buChar char="●"/>
              <a:defRPr/>
            </a:lvl7pPr>
            <a:lvl8pPr marL="3657600" lvl="7" indent="-304800">
              <a:spcBef>
                <a:spcPts val="0"/>
              </a:spcBef>
              <a:spcAft>
                <a:spcPts val="0"/>
              </a:spcAft>
              <a:buSzPts val="1200"/>
              <a:buFont typeface="Inter"/>
              <a:buChar char="○"/>
              <a:defRPr/>
            </a:lvl8pPr>
            <a:lvl9pPr marL="4114800" lvl="8" indent="-304800">
              <a:spcBef>
                <a:spcPts val="0"/>
              </a:spcBef>
              <a:spcAft>
                <a:spcPts val="0"/>
              </a:spcAft>
              <a:buSzPts val="1200"/>
              <a:buFont typeface="Inter"/>
              <a:buChar char="■"/>
              <a:defRPr/>
            </a:lvl9pPr>
          </a:lstStyle>
          <a:p>
            <a:endParaRPr/>
          </a:p>
        </p:txBody>
      </p:sp>
      <p:sp>
        <p:nvSpPr>
          <p:cNvPr id="212" name="Google Shape;212;p28"/>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213" name="Google Shape;213;p28"/>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accent2"/>
                </a:solidFill>
                <a:latin typeface="Inter Light"/>
                <a:ea typeface="Inter Light"/>
                <a:cs typeface="Inter Light"/>
                <a:sym typeface="Inter Light"/>
              </a:defRPr>
            </a:lvl1pPr>
            <a:lvl2pPr lvl="1" algn="ctr" rtl="0">
              <a:buNone/>
              <a:defRPr sz="800">
                <a:solidFill>
                  <a:schemeClr val="accent2"/>
                </a:solidFill>
                <a:latin typeface="Inter Light"/>
                <a:ea typeface="Inter Light"/>
                <a:cs typeface="Inter Light"/>
                <a:sym typeface="Inter Light"/>
              </a:defRPr>
            </a:lvl2pPr>
            <a:lvl3pPr lvl="2" algn="ctr" rtl="0">
              <a:buNone/>
              <a:defRPr sz="800">
                <a:solidFill>
                  <a:schemeClr val="accent2"/>
                </a:solidFill>
                <a:latin typeface="Inter Light"/>
                <a:ea typeface="Inter Light"/>
                <a:cs typeface="Inter Light"/>
                <a:sym typeface="Inter Light"/>
              </a:defRPr>
            </a:lvl3pPr>
            <a:lvl4pPr lvl="3" algn="ctr" rtl="0">
              <a:buNone/>
              <a:defRPr sz="800">
                <a:solidFill>
                  <a:schemeClr val="accent2"/>
                </a:solidFill>
                <a:latin typeface="Inter Light"/>
                <a:ea typeface="Inter Light"/>
                <a:cs typeface="Inter Light"/>
                <a:sym typeface="Inter Light"/>
              </a:defRPr>
            </a:lvl4pPr>
            <a:lvl5pPr lvl="4" algn="ctr" rtl="0">
              <a:buNone/>
              <a:defRPr sz="800">
                <a:solidFill>
                  <a:schemeClr val="accent2"/>
                </a:solidFill>
                <a:latin typeface="Inter Light"/>
                <a:ea typeface="Inter Light"/>
                <a:cs typeface="Inter Light"/>
                <a:sym typeface="Inter Light"/>
              </a:defRPr>
            </a:lvl5pPr>
            <a:lvl6pPr lvl="5" algn="ctr" rtl="0">
              <a:buNone/>
              <a:defRPr sz="800">
                <a:solidFill>
                  <a:schemeClr val="accent2"/>
                </a:solidFill>
                <a:latin typeface="Inter Light"/>
                <a:ea typeface="Inter Light"/>
                <a:cs typeface="Inter Light"/>
                <a:sym typeface="Inter Light"/>
              </a:defRPr>
            </a:lvl6pPr>
            <a:lvl7pPr lvl="6" algn="ctr" rtl="0">
              <a:buNone/>
              <a:defRPr sz="800">
                <a:solidFill>
                  <a:schemeClr val="accent2"/>
                </a:solidFill>
                <a:latin typeface="Inter Light"/>
                <a:ea typeface="Inter Light"/>
                <a:cs typeface="Inter Light"/>
                <a:sym typeface="Inter Light"/>
              </a:defRPr>
            </a:lvl7pPr>
            <a:lvl8pPr lvl="7" algn="ctr" rtl="0">
              <a:buNone/>
              <a:defRPr sz="800">
                <a:solidFill>
                  <a:schemeClr val="accent2"/>
                </a:solidFill>
                <a:latin typeface="Inter Light"/>
                <a:ea typeface="Inter Light"/>
                <a:cs typeface="Inter Light"/>
                <a:sym typeface="Inter Light"/>
              </a:defRPr>
            </a:lvl8pPr>
            <a:lvl9pPr lvl="8" algn="ctr" rtl="0">
              <a:buNone/>
              <a:defRPr sz="800">
                <a:solidFill>
                  <a:schemeClr val="accen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214" name="Google Shape;214;p28"/>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wo Images">
  <p:cSld name="CUSTOM_1">
    <p:bg>
      <p:bgPr>
        <a:solidFill>
          <a:schemeClr val="dk2"/>
        </a:solidFill>
        <a:effectLst/>
      </p:bgPr>
    </p:bg>
    <p:spTree>
      <p:nvGrpSpPr>
        <p:cNvPr id="1" name="Shape 215"/>
        <p:cNvGrpSpPr/>
        <p:nvPr/>
      </p:nvGrpSpPr>
      <p:grpSpPr>
        <a:xfrm>
          <a:off x="0" y="0"/>
          <a:ext cx="0" cy="0"/>
          <a:chOff x="0" y="0"/>
          <a:chExt cx="0" cy="0"/>
        </a:xfrm>
      </p:grpSpPr>
      <p:sp>
        <p:nvSpPr>
          <p:cNvPr id="216" name="Google Shape;216;p29"/>
          <p:cNvSpPr>
            <a:spLocks noGrp="1"/>
          </p:cNvSpPr>
          <p:nvPr>
            <p:ph type="pic" idx="2"/>
          </p:nvPr>
        </p:nvSpPr>
        <p:spPr>
          <a:xfrm>
            <a:off x="211850" y="203250"/>
            <a:ext cx="4292400" cy="4737000"/>
          </a:xfrm>
          <a:prstGeom prst="roundRect">
            <a:avLst>
              <a:gd name="adj" fmla="val 3358"/>
            </a:avLst>
          </a:prstGeom>
          <a:noFill/>
          <a:ln>
            <a:noFill/>
          </a:ln>
        </p:spPr>
      </p:sp>
      <p:sp>
        <p:nvSpPr>
          <p:cNvPr id="217" name="Google Shape;217;p29"/>
          <p:cNvSpPr>
            <a:spLocks noGrp="1"/>
          </p:cNvSpPr>
          <p:nvPr>
            <p:ph type="pic" idx="3"/>
          </p:nvPr>
        </p:nvSpPr>
        <p:spPr>
          <a:xfrm>
            <a:off x="4639750" y="203250"/>
            <a:ext cx="4292400" cy="4737000"/>
          </a:xfrm>
          <a:prstGeom prst="roundRect">
            <a:avLst>
              <a:gd name="adj" fmla="val 3358"/>
            </a:avLst>
          </a:prstGeom>
          <a:no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e Competition">
  <p:cSld name="CUSTOM_2">
    <p:bg>
      <p:bgPr>
        <a:solidFill>
          <a:schemeClr val="lt1"/>
        </a:solidFill>
        <a:effectLst/>
      </p:bgPr>
    </p:bg>
    <p:spTree>
      <p:nvGrpSpPr>
        <p:cNvPr id="1" name="Shape 218"/>
        <p:cNvGrpSpPr/>
        <p:nvPr/>
      </p:nvGrpSpPr>
      <p:grpSpPr>
        <a:xfrm>
          <a:off x="0" y="0"/>
          <a:ext cx="0" cy="0"/>
          <a:chOff x="0" y="0"/>
          <a:chExt cx="0" cy="0"/>
        </a:xfrm>
      </p:grpSpPr>
      <p:sp>
        <p:nvSpPr>
          <p:cNvPr id="219" name="Google Shape;219;p30"/>
          <p:cNvSpPr>
            <a:spLocks noGrp="1"/>
          </p:cNvSpPr>
          <p:nvPr>
            <p:ph type="pic" idx="2"/>
          </p:nvPr>
        </p:nvSpPr>
        <p:spPr>
          <a:xfrm>
            <a:off x="4014725" y="557375"/>
            <a:ext cx="1374300" cy="1471500"/>
          </a:xfrm>
          <a:prstGeom prst="roundRect">
            <a:avLst>
              <a:gd name="adj" fmla="val 7582"/>
            </a:avLst>
          </a:prstGeom>
          <a:noFill/>
          <a:ln>
            <a:noFill/>
          </a:ln>
        </p:spPr>
      </p:sp>
      <p:sp>
        <p:nvSpPr>
          <p:cNvPr id="220" name="Google Shape;220;p30"/>
          <p:cNvSpPr>
            <a:spLocks noGrp="1"/>
          </p:cNvSpPr>
          <p:nvPr>
            <p:ph type="pic" idx="3"/>
          </p:nvPr>
        </p:nvSpPr>
        <p:spPr>
          <a:xfrm>
            <a:off x="5688575" y="557375"/>
            <a:ext cx="1374300" cy="1471500"/>
          </a:xfrm>
          <a:prstGeom prst="roundRect">
            <a:avLst>
              <a:gd name="adj" fmla="val 7582"/>
            </a:avLst>
          </a:prstGeom>
          <a:noFill/>
          <a:ln>
            <a:noFill/>
          </a:ln>
        </p:spPr>
      </p:sp>
      <p:sp>
        <p:nvSpPr>
          <p:cNvPr id="221" name="Google Shape;221;p30"/>
          <p:cNvSpPr>
            <a:spLocks noGrp="1"/>
          </p:cNvSpPr>
          <p:nvPr>
            <p:ph type="pic" idx="4"/>
          </p:nvPr>
        </p:nvSpPr>
        <p:spPr>
          <a:xfrm>
            <a:off x="7362425" y="557375"/>
            <a:ext cx="1374300" cy="1471500"/>
          </a:xfrm>
          <a:prstGeom prst="roundRect">
            <a:avLst>
              <a:gd name="adj" fmla="val 7582"/>
            </a:avLst>
          </a:prstGeom>
          <a:noFill/>
          <a:ln>
            <a:noFill/>
          </a:ln>
        </p:spPr>
      </p:sp>
      <p:sp>
        <p:nvSpPr>
          <p:cNvPr id="222" name="Google Shape;222;p30"/>
          <p:cNvSpPr>
            <a:spLocks noGrp="1"/>
          </p:cNvSpPr>
          <p:nvPr>
            <p:ph type="pic" idx="5"/>
          </p:nvPr>
        </p:nvSpPr>
        <p:spPr>
          <a:xfrm>
            <a:off x="4014725" y="2644475"/>
            <a:ext cx="1374300" cy="1471500"/>
          </a:xfrm>
          <a:prstGeom prst="roundRect">
            <a:avLst>
              <a:gd name="adj" fmla="val 7582"/>
            </a:avLst>
          </a:prstGeom>
          <a:noFill/>
          <a:ln>
            <a:noFill/>
          </a:ln>
        </p:spPr>
      </p:sp>
      <p:sp>
        <p:nvSpPr>
          <p:cNvPr id="223" name="Google Shape;223;p30"/>
          <p:cNvSpPr>
            <a:spLocks noGrp="1"/>
          </p:cNvSpPr>
          <p:nvPr>
            <p:ph type="pic" idx="6"/>
          </p:nvPr>
        </p:nvSpPr>
        <p:spPr>
          <a:xfrm>
            <a:off x="5688575" y="2644475"/>
            <a:ext cx="1374300" cy="1471500"/>
          </a:xfrm>
          <a:prstGeom prst="roundRect">
            <a:avLst>
              <a:gd name="adj" fmla="val 7582"/>
            </a:avLst>
          </a:prstGeom>
          <a:noFill/>
          <a:ln>
            <a:noFill/>
          </a:ln>
        </p:spPr>
      </p:sp>
      <p:sp>
        <p:nvSpPr>
          <p:cNvPr id="224" name="Google Shape;224;p30"/>
          <p:cNvSpPr>
            <a:spLocks noGrp="1"/>
          </p:cNvSpPr>
          <p:nvPr>
            <p:ph type="pic" idx="7"/>
          </p:nvPr>
        </p:nvSpPr>
        <p:spPr>
          <a:xfrm>
            <a:off x="7362425" y="2644475"/>
            <a:ext cx="1374300" cy="1471500"/>
          </a:xfrm>
          <a:prstGeom prst="roundRect">
            <a:avLst>
              <a:gd name="adj" fmla="val 7582"/>
            </a:avLst>
          </a:prstGeom>
          <a:noFill/>
          <a:ln>
            <a:noFill/>
          </a:ln>
        </p:spPr>
      </p:sp>
      <p:cxnSp>
        <p:nvCxnSpPr>
          <p:cNvPr id="225" name="Google Shape;225;p30"/>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226" name="Google Shape;226;p30"/>
          <p:cNvSpPr txBox="1">
            <a:spLocks noGrp="1"/>
          </p:cNvSpPr>
          <p:nvPr>
            <p:ph type="title"/>
          </p:nvPr>
        </p:nvSpPr>
        <p:spPr>
          <a:xfrm>
            <a:off x="452575" y="596800"/>
            <a:ext cx="3262500" cy="1359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227" name="Google Shape;227;p30"/>
          <p:cNvSpPr txBox="1">
            <a:spLocks noGrp="1"/>
          </p:cNvSpPr>
          <p:nvPr>
            <p:ph type="subTitle" idx="1"/>
          </p:nvPr>
        </p:nvSpPr>
        <p:spPr>
          <a:xfrm>
            <a:off x="452575" y="1956400"/>
            <a:ext cx="2616000" cy="6273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228" name="Google Shape;228;p30"/>
          <p:cNvSpPr txBox="1">
            <a:spLocks noGrp="1"/>
          </p:cNvSpPr>
          <p:nvPr>
            <p:ph type="body" idx="8"/>
          </p:nvPr>
        </p:nvSpPr>
        <p:spPr>
          <a:xfrm>
            <a:off x="467825" y="2583700"/>
            <a:ext cx="32472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229" name="Google Shape;229;p30"/>
          <p:cNvSpPr txBox="1">
            <a:spLocks noGrp="1"/>
          </p:cNvSpPr>
          <p:nvPr>
            <p:ph type="subTitle" idx="9"/>
          </p:nvPr>
        </p:nvSpPr>
        <p:spPr>
          <a:xfrm>
            <a:off x="4014725" y="202887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0" name="Google Shape;230;p30"/>
          <p:cNvSpPr txBox="1">
            <a:spLocks noGrp="1"/>
          </p:cNvSpPr>
          <p:nvPr>
            <p:ph type="subTitle" idx="13"/>
          </p:nvPr>
        </p:nvSpPr>
        <p:spPr>
          <a:xfrm>
            <a:off x="5688575" y="202887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1" name="Google Shape;231;p30"/>
          <p:cNvSpPr txBox="1">
            <a:spLocks noGrp="1"/>
          </p:cNvSpPr>
          <p:nvPr>
            <p:ph type="subTitle" idx="14"/>
          </p:nvPr>
        </p:nvSpPr>
        <p:spPr>
          <a:xfrm>
            <a:off x="7362425" y="202887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2" name="Google Shape;232;p30"/>
          <p:cNvSpPr txBox="1">
            <a:spLocks noGrp="1"/>
          </p:cNvSpPr>
          <p:nvPr>
            <p:ph type="subTitle" idx="15"/>
          </p:nvPr>
        </p:nvSpPr>
        <p:spPr>
          <a:xfrm>
            <a:off x="4014725" y="406772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3" name="Google Shape;233;p30"/>
          <p:cNvSpPr txBox="1">
            <a:spLocks noGrp="1"/>
          </p:cNvSpPr>
          <p:nvPr>
            <p:ph type="subTitle" idx="16"/>
          </p:nvPr>
        </p:nvSpPr>
        <p:spPr>
          <a:xfrm>
            <a:off x="5688575" y="406772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4" name="Google Shape;234;p30"/>
          <p:cNvSpPr txBox="1">
            <a:spLocks noGrp="1"/>
          </p:cNvSpPr>
          <p:nvPr>
            <p:ph type="subTitle" idx="17"/>
          </p:nvPr>
        </p:nvSpPr>
        <p:spPr>
          <a:xfrm>
            <a:off x="7362425" y="406772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5" name="Google Shape;235;p30"/>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236" name="Google Shape;236;p30"/>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237" name="Google Shape;237;p30"/>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Image Gallery">
  <p:cSld name="CUSTOM_1_1">
    <p:bg>
      <p:bgPr>
        <a:solidFill>
          <a:schemeClr val="dk2"/>
        </a:solidFill>
        <a:effectLst/>
      </p:bgPr>
    </p:bg>
    <p:spTree>
      <p:nvGrpSpPr>
        <p:cNvPr id="1" name="Shape 238"/>
        <p:cNvGrpSpPr/>
        <p:nvPr/>
      </p:nvGrpSpPr>
      <p:grpSpPr>
        <a:xfrm>
          <a:off x="0" y="0"/>
          <a:ext cx="0" cy="0"/>
          <a:chOff x="0" y="0"/>
          <a:chExt cx="0" cy="0"/>
        </a:xfrm>
      </p:grpSpPr>
      <p:sp>
        <p:nvSpPr>
          <p:cNvPr id="239" name="Google Shape;239;p31"/>
          <p:cNvSpPr>
            <a:spLocks noGrp="1"/>
          </p:cNvSpPr>
          <p:nvPr>
            <p:ph type="pic" idx="2"/>
          </p:nvPr>
        </p:nvSpPr>
        <p:spPr>
          <a:xfrm>
            <a:off x="228625" y="592625"/>
            <a:ext cx="2205000" cy="1215600"/>
          </a:xfrm>
          <a:prstGeom prst="roundRect">
            <a:avLst>
              <a:gd name="adj" fmla="val 3655"/>
            </a:avLst>
          </a:prstGeom>
          <a:noFill/>
          <a:ln>
            <a:noFill/>
          </a:ln>
        </p:spPr>
      </p:sp>
      <p:sp>
        <p:nvSpPr>
          <p:cNvPr id="240" name="Google Shape;240;p31"/>
          <p:cNvSpPr>
            <a:spLocks noGrp="1"/>
          </p:cNvSpPr>
          <p:nvPr>
            <p:ph type="pic" idx="3"/>
          </p:nvPr>
        </p:nvSpPr>
        <p:spPr>
          <a:xfrm>
            <a:off x="3931925" y="592625"/>
            <a:ext cx="2205000" cy="1215600"/>
          </a:xfrm>
          <a:prstGeom prst="roundRect">
            <a:avLst>
              <a:gd name="adj" fmla="val 3655"/>
            </a:avLst>
          </a:prstGeom>
          <a:noFill/>
          <a:ln>
            <a:noFill/>
          </a:ln>
        </p:spPr>
      </p:sp>
      <p:sp>
        <p:nvSpPr>
          <p:cNvPr id="241" name="Google Shape;241;p31"/>
          <p:cNvSpPr>
            <a:spLocks noGrp="1"/>
          </p:cNvSpPr>
          <p:nvPr>
            <p:ph type="pic" idx="4"/>
          </p:nvPr>
        </p:nvSpPr>
        <p:spPr>
          <a:xfrm>
            <a:off x="7635600" y="592625"/>
            <a:ext cx="1135200" cy="1215600"/>
          </a:xfrm>
          <a:prstGeom prst="roundRect">
            <a:avLst>
              <a:gd name="adj" fmla="val 3655"/>
            </a:avLst>
          </a:prstGeom>
          <a:noFill/>
          <a:ln>
            <a:noFill/>
          </a:ln>
        </p:spPr>
      </p:sp>
      <p:sp>
        <p:nvSpPr>
          <p:cNvPr id="242" name="Google Shape;242;p31"/>
          <p:cNvSpPr>
            <a:spLocks noGrp="1"/>
          </p:cNvSpPr>
          <p:nvPr>
            <p:ph type="pic" idx="5"/>
          </p:nvPr>
        </p:nvSpPr>
        <p:spPr>
          <a:xfrm>
            <a:off x="2575300" y="593225"/>
            <a:ext cx="1215000" cy="1215000"/>
          </a:xfrm>
          <a:prstGeom prst="ellipse">
            <a:avLst/>
          </a:prstGeom>
          <a:noFill/>
          <a:ln>
            <a:noFill/>
          </a:ln>
        </p:spPr>
      </p:sp>
      <p:sp>
        <p:nvSpPr>
          <p:cNvPr id="243" name="Google Shape;243;p31"/>
          <p:cNvSpPr>
            <a:spLocks noGrp="1"/>
          </p:cNvSpPr>
          <p:nvPr>
            <p:ph type="pic" idx="6"/>
          </p:nvPr>
        </p:nvSpPr>
        <p:spPr>
          <a:xfrm>
            <a:off x="6278800" y="593225"/>
            <a:ext cx="1215000" cy="1215000"/>
          </a:xfrm>
          <a:prstGeom prst="ellipse">
            <a:avLst/>
          </a:prstGeom>
          <a:noFill/>
          <a:ln>
            <a:noFill/>
          </a:ln>
        </p:spPr>
      </p:sp>
      <p:sp>
        <p:nvSpPr>
          <p:cNvPr id="244" name="Google Shape;244;p31"/>
          <p:cNvSpPr>
            <a:spLocks noGrp="1"/>
          </p:cNvSpPr>
          <p:nvPr>
            <p:ph type="pic" idx="7"/>
          </p:nvPr>
        </p:nvSpPr>
        <p:spPr>
          <a:xfrm>
            <a:off x="228613" y="1964250"/>
            <a:ext cx="1215000" cy="1215000"/>
          </a:xfrm>
          <a:prstGeom prst="ellipse">
            <a:avLst/>
          </a:prstGeom>
          <a:noFill/>
          <a:ln>
            <a:noFill/>
          </a:ln>
        </p:spPr>
      </p:sp>
      <p:sp>
        <p:nvSpPr>
          <p:cNvPr id="245" name="Google Shape;245;p31"/>
          <p:cNvSpPr>
            <a:spLocks noGrp="1"/>
          </p:cNvSpPr>
          <p:nvPr>
            <p:ph type="pic" idx="8"/>
          </p:nvPr>
        </p:nvSpPr>
        <p:spPr>
          <a:xfrm>
            <a:off x="1545425" y="1963950"/>
            <a:ext cx="2205000" cy="1215600"/>
          </a:xfrm>
          <a:prstGeom prst="roundRect">
            <a:avLst>
              <a:gd name="adj" fmla="val 3655"/>
            </a:avLst>
          </a:prstGeom>
          <a:noFill/>
          <a:ln>
            <a:noFill/>
          </a:ln>
        </p:spPr>
      </p:sp>
      <p:sp>
        <p:nvSpPr>
          <p:cNvPr id="246" name="Google Shape;246;p31"/>
          <p:cNvSpPr>
            <a:spLocks noGrp="1"/>
          </p:cNvSpPr>
          <p:nvPr>
            <p:ph type="pic" idx="9"/>
          </p:nvPr>
        </p:nvSpPr>
        <p:spPr>
          <a:xfrm>
            <a:off x="3932063" y="1963950"/>
            <a:ext cx="1135200" cy="1215600"/>
          </a:xfrm>
          <a:prstGeom prst="roundRect">
            <a:avLst>
              <a:gd name="adj" fmla="val 3655"/>
            </a:avLst>
          </a:prstGeom>
          <a:noFill/>
          <a:ln>
            <a:noFill/>
          </a:ln>
        </p:spPr>
      </p:sp>
      <p:sp>
        <p:nvSpPr>
          <p:cNvPr id="247" name="Google Shape;247;p31"/>
          <p:cNvSpPr>
            <a:spLocks noGrp="1"/>
          </p:cNvSpPr>
          <p:nvPr>
            <p:ph type="pic" idx="13"/>
          </p:nvPr>
        </p:nvSpPr>
        <p:spPr>
          <a:xfrm>
            <a:off x="5248888" y="1963950"/>
            <a:ext cx="2205000" cy="1215600"/>
          </a:xfrm>
          <a:prstGeom prst="roundRect">
            <a:avLst>
              <a:gd name="adj" fmla="val 3655"/>
            </a:avLst>
          </a:prstGeom>
          <a:noFill/>
          <a:ln>
            <a:noFill/>
          </a:ln>
        </p:spPr>
      </p:sp>
      <p:sp>
        <p:nvSpPr>
          <p:cNvPr id="248" name="Google Shape;248;p31"/>
          <p:cNvSpPr>
            <a:spLocks noGrp="1"/>
          </p:cNvSpPr>
          <p:nvPr>
            <p:ph type="pic" idx="14"/>
          </p:nvPr>
        </p:nvSpPr>
        <p:spPr>
          <a:xfrm>
            <a:off x="7555713" y="1964250"/>
            <a:ext cx="1215000" cy="1215000"/>
          </a:xfrm>
          <a:prstGeom prst="ellipse">
            <a:avLst/>
          </a:prstGeom>
          <a:noFill/>
          <a:ln>
            <a:noFill/>
          </a:ln>
        </p:spPr>
      </p:sp>
      <p:sp>
        <p:nvSpPr>
          <p:cNvPr id="249" name="Google Shape;249;p31"/>
          <p:cNvSpPr>
            <a:spLocks noGrp="1"/>
          </p:cNvSpPr>
          <p:nvPr>
            <p:ph type="pic" idx="15"/>
          </p:nvPr>
        </p:nvSpPr>
        <p:spPr>
          <a:xfrm>
            <a:off x="228625" y="3335275"/>
            <a:ext cx="2205000" cy="1215600"/>
          </a:xfrm>
          <a:prstGeom prst="roundRect">
            <a:avLst>
              <a:gd name="adj" fmla="val 3655"/>
            </a:avLst>
          </a:prstGeom>
          <a:noFill/>
          <a:ln>
            <a:noFill/>
          </a:ln>
        </p:spPr>
      </p:sp>
      <p:sp>
        <p:nvSpPr>
          <p:cNvPr id="250" name="Google Shape;250;p31"/>
          <p:cNvSpPr>
            <a:spLocks noGrp="1"/>
          </p:cNvSpPr>
          <p:nvPr>
            <p:ph type="pic" idx="16"/>
          </p:nvPr>
        </p:nvSpPr>
        <p:spPr>
          <a:xfrm>
            <a:off x="3931925" y="3335275"/>
            <a:ext cx="2205000" cy="1215600"/>
          </a:xfrm>
          <a:prstGeom prst="roundRect">
            <a:avLst>
              <a:gd name="adj" fmla="val 3655"/>
            </a:avLst>
          </a:prstGeom>
          <a:noFill/>
          <a:ln>
            <a:noFill/>
          </a:ln>
        </p:spPr>
      </p:sp>
      <p:sp>
        <p:nvSpPr>
          <p:cNvPr id="251" name="Google Shape;251;p31"/>
          <p:cNvSpPr>
            <a:spLocks noGrp="1"/>
          </p:cNvSpPr>
          <p:nvPr>
            <p:ph type="pic" idx="17"/>
          </p:nvPr>
        </p:nvSpPr>
        <p:spPr>
          <a:xfrm>
            <a:off x="7635600" y="3335275"/>
            <a:ext cx="1135200" cy="1215600"/>
          </a:xfrm>
          <a:prstGeom prst="roundRect">
            <a:avLst>
              <a:gd name="adj" fmla="val 3655"/>
            </a:avLst>
          </a:prstGeom>
          <a:noFill/>
          <a:ln>
            <a:noFill/>
          </a:ln>
        </p:spPr>
      </p:sp>
      <p:sp>
        <p:nvSpPr>
          <p:cNvPr id="252" name="Google Shape;252;p31"/>
          <p:cNvSpPr>
            <a:spLocks noGrp="1"/>
          </p:cNvSpPr>
          <p:nvPr>
            <p:ph type="pic" idx="18"/>
          </p:nvPr>
        </p:nvSpPr>
        <p:spPr>
          <a:xfrm>
            <a:off x="2575300" y="3335875"/>
            <a:ext cx="1215000" cy="1215000"/>
          </a:xfrm>
          <a:prstGeom prst="ellipse">
            <a:avLst/>
          </a:prstGeom>
          <a:noFill/>
          <a:ln>
            <a:noFill/>
          </a:ln>
        </p:spPr>
      </p:sp>
      <p:sp>
        <p:nvSpPr>
          <p:cNvPr id="253" name="Google Shape;253;p31"/>
          <p:cNvSpPr>
            <a:spLocks noGrp="1"/>
          </p:cNvSpPr>
          <p:nvPr>
            <p:ph type="pic" idx="19"/>
          </p:nvPr>
        </p:nvSpPr>
        <p:spPr>
          <a:xfrm>
            <a:off x="6278800" y="3335875"/>
            <a:ext cx="1215000" cy="1215000"/>
          </a:xfrm>
          <a:prstGeom prst="ellipse">
            <a:avLst/>
          </a:prstGeom>
          <a:noFill/>
          <a:ln>
            <a:noFill/>
          </a:ln>
        </p:spPr>
      </p:sp>
      <p:sp>
        <p:nvSpPr>
          <p:cNvPr id="254" name="Google Shape;254;p31"/>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255" name="Google Shape;255;p31"/>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256" name="Google Shape;256;p31"/>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57" name="Google Shape;257;p31"/>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258"/>
        <p:cNvGrpSpPr/>
        <p:nvPr/>
      </p:nvGrpSpPr>
      <p:grpSpPr>
        <a:xfrm>
          <a:off x="0" y="0"/>
          <a:ext cx="0" cy="0"/>
          <a:chOff x="0" y="0"/>
          <a:chExt cx="0" cy="0"/>
        </a:xfrm>
      </p:grpSpPr>
      <p:sp>
        <p:nvSpPr>
          <p:cNvPr id="259" name="Google Shape;259;p3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60" name="Google Shape;260;p3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261" name="Google Shape;261;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262"/>
        <p:cNvGrpSpPr/>
        <p:nvPr/>
      </p:nvGrpSpPr>
      <p:grpSpPr>
        <a:xfrm>
          <a:off x="0" y="0"/>
          <a:ext cx="0" cy="0"/>
          <a:chOff x="0" y="0"/>
          <a:chExt cx="0" cy="0"/>
        </a:xfrm>
      </p:grpSpPr>
      <p:sp>
        <p:nvSpPr>
          <p:cNvPr id="263" name="Google Shape;263;p3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4" name="Google Shape;264;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265"/>
        <p:cNvGrpSpPr/>
        <p:nvPr/>
      </p:nvGrpSpPr>
      <p:grpSpPr>
        <a:xfrm>
          <a:off x="0" y="0"/>
          <a:ext cx="0" cy="0"/>
          <a:chOff x="0" y="0"/>
          <a:chExt cx="0" cy="0"/>
        </a:xfrm>
      </p:grpSpPr>
      <p:sp>
        <p:nvSpPr>
          <p:cNvPr id="266" name="Google Shape;266;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67" name="Google Shape;267;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68" name="Google Shape;268;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
    <p:spTree>
      <p:nvGrpSpPr>
        <p:cNvPr id="1" name="Shape 269"/>
        <p:cNvGrpSpPr/>
        <p:nvPr/>
      </p:nvGrpSpPr>
      <p:grpSpPr>
        <a:xfrm>
          <a:off x="0" y="0"/>
          <a:ext cx="0" cy="0"/>
          <a:chOff x="0" y="0"/>
          <a:chExt cx="0" cy="0"/>
        </a:xfrm>
      </p:grpSpPr>
      <p:sp>
        <p:nvSpPr>
          <p:cNvPr id="270" name="Google Shape;270;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1" name="Google Shape;271;p3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2" name="Google Shape;272;p3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3" name="Google Shape;273;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274"/>
        <p:cNvGrpSpPr/>
        <p:nvPr/>
      </p:nvGrpSpPr>
      <p:grpSpPr>
        <a:xfrm>
          <a:off x="0" y="0"/>
          <a:ext cx="0" cy="0"/>
          <a:chOff x="0" y="0"/>
          <a:chExt cx="0" cy="0"/>
        </a:xfrm>
      </p:grpSpPr>
      <p:sp>
        <p:nvSpPr>
          <p:cNvPr id="275" name="Google Shape;275;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6" name="Google Shape;276;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277"/>
        <p:cNvGrpSpPr/>
        <p:nvPr/>
      </p:nvGrpSpPr>
      <p:grpSpPr>
        <a:xfrm>
          <a:off x="0" y="0"/>
          <a:ext cx="0" cy="0"/>
          <a:chOff x="0" y="0"/>
          <a:chExt cx="0" cy="0"/>
        </a:xfrm>
      </p:grpSpPr>
      <p:sp>
        <p:nvSpPr>
          <p:cNvPr id="278" name="Google Shape;278;p3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9" name="Google Shape;279;p3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80" name="Google Shape;280;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281"/>
        <p:cNvGrpSpPr/>
        <p:nvPr/>
      </p:nvGrpSpPr>
      <p:grpSpPr>
        <a:xfrm>
          <a:off x="0" y="0"/>
          <a:ext cx="0" cy="0"/>
          <a:chOff x="0" y="0"/>
          <a:chExt cx="0" cy="0"/>
        </a:xfrm>
      </p:grpSpPr>
      <p:sp>
        <p:nvSpPr>
          <p:cNvPr id="282" name="Google Shape;282;p3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83" name="Google Shape;283;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_1">
    <p:spTree>
      <p:nvGrpSpPr>
        <p:cNvPr id="1" name="Shape 284"/>
        <p:cNvGrpSpPr/>
        <p:nvPr/>
      </p:nvGrpSpPr>
      <p:grpSpPr>
        <a:xfrm>
          <a:off x="0" y="0"/>
          <a:ext cx="0" cy="0"/>
          <a:chOff x="0" y="0"/>
          <a:chExt cx="0" cy="0"/>
        </a:xfrm>
      </p:grpSpPr>
      <p:sp>
        <p:nvSpPr>
          <p:cNvPr id="285" name="Google Shape;285;p3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287" name="Google Shape;287;p3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288" name="Google Shape;288;p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89" name="Google Shape;289;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290"/>
        <p:cNvGrpSpPr/>
        <p:nvPr/>
      </p:nvGrpSpPr>
      <p:grpSpPr>
        <a:xfrm>
          <a:off x="0" y="0"/>
          <a:ext cx="0" cy="0"/>
          <a:chOff x="0" y="0"/>
          <a:chExt cx="0" cy="0"/>
        </a:xfrm>
      </p:grpSpPr>
      <p:sp>
        <p:nvSpPr>
          <p:cNvPr id="291" name="Google Shape;291;p4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200"/>
              <a:buNone/>
              <a:defRPr/>
            </a:lvl1pPr>
          </a:lstStyle>
          <a:p>
            <a:endParaRPr/>
          </a:p>
        </p:txBody>
      </p:sp>
      <p:sp>
        <p:nvSpPr>
          <p:cNvPr id="292" name="Google Shape;292;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293"/>
        <p:cNvGrpSpPr/>
        <p:nvPr/>
      </p:nvGrpSpPr>
      <p:grpSpPr>
        <a:xfrm>
          <a:off x="0" y="0"/>
          <a:ext cx="0" cy="0"/>
          <a:chOff x="0" y="0"/>
          <a:chExt cx="0" cy="0"/>
        </a:xfrm>
      </p:grpSpPr>
      <p:sp>
        <p:nvSpPr>
          <p:cNvPr id="294" name="Google Shape;294;p4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95" name="Google Shape;295;p4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
        <p:nvSpPr>
          <p:cNvPr id="296" name="Google Shape;296;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_1">
  <p:cSld name="BLANK_1">
    <p:spTree>
      <p:nvGrpSpPr>
        <p:cNvPr id="1" name="Shape 297"/>
        <p:cNvGrpSpPr/>
        <p:nvPr/>
      </p:nvGrpSpPr>
      <p:grpSpPr>
        <a:xfrm>
          <a:off x="0" y="0"/>
          <a:ext cx="0" cy="0"/>
          <a:chOff x="0" y="0"/>
          <a:chExt cx="0" cy="0"/>
        </a:xfrm>
      </p:grpSpPr>
      <p:sp>
        <p:nvSpPr>
          <p:cNvPr id="298" name="Google Shape;298;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299"/>
        <p:cNvGrpSpPr/>
        <p:nvPr/>
      </p:nvGrpSpPr>
      <p:grpSpPr>
        <a:xfrm>
          <a:off x="0" y="0"/>
          <a:ext cx="0" cy="0"/>
          <a:chOff x="0" y="0"/>
          <a:chExt cx="0" cy="0"/>
        </a:xfrm>
      </p:grpSpPr>
      <p:sp>
        <p:nvSpPr>
          <p:cNvPr id="300" name="Google Shape;300;p43"/>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01" name="Google Shape;301;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2" name="Google Shape;302;p43"/>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3" name="Google Shape;303;p43"/>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4" name="Google Shape;304;p43"/>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5" name="Google Shape;305;p43"/>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6" name="Google Shape;306;p43"/>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7" name="Google Shape;307;p43"/>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308"/>
        <p:cNvGrpSpPr/>
        <p:nvPr/>
      </p:nvGrpSpPr>
      <p:grpSpPr>
        <a:xfrm>
          <a:off x="0" y="0"/>
          <a:ext cx="0" cy="0"/>
          <a:chOff x="0" y="0"/>
          <a:chExt cx="0" cy="0"/>
        </a:xfrm>
      </p:grpSpPr>
      <p:sp>
        <p:nvSpPr>
          <p:cNvPr id="309" name="Google Shape;309;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10" name="Google Shape;310;p44"/>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11" name="Google Shape;311;p44"/>
          <p:cNvSpPr>
            <a:spLocks noGrp="1"/>
          </p:cNvSpPr>
          <p:nvPr>
            <p:ph type="pic" idx="2"/>
          </p:nvPr>
        </p:nvSpPr>
        <p:spPr>
          <a:xfrm>
            <a:off x="4992024" y="1152775"/>
            <a:ext cx="3840300" cy="3416400"/>
          </a:xfrm>
          <a:prstGeom prst="rect">
            <a:avLst/>
          </a:prstGeom>
          <a:noFill/>
          <a:ln>
            <a:noFill/>
          </a:ln>
        </p:spPr>
      </p:sp>
      <p:sp>
        <p:nvSpPr>
          <p:cNvPr id="312" name="Google Shape;312;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wo big ideas">
  <p:cSld name="CUSTOM_1_2">
    <p:spTree>
      <p:nvGrpSpPr>
        <p:cNvPr id="1" name="Shape 313"/>
        <p:cNvGrpSpPr/>
        <p:nvPr/>
      </p:nvGrpSpPr>
      <p:grpSpPr>
        <a:xfrm>
          <a:off x="0" y="0"/>
          <a:ext cx="0" cy="0"/>
          <a:chOff x="0" y="0"/>
          <a:chExt cx="0" cy="0"/>
        </a:xfrm>
      </p:grpSpPr>
      <p:sp>
        <p:nvSpPr>
          <p:cNvPr id="314" name="Google Shape;314;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15" name="Google Shape;315;p45"/>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16" name="Google Shape;316;p45"/>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17" name="Google Shape;317;p45"/>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18" name="Google Shape;318;p45"/>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19" name="Google Shape;319;p45"/>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320"/>
        <p:cNvGrpSpPr/>
        <p:nvPr/>
      </p:nvGrpSpPr>
      <p:grpSpPr>
        <a:xfrm>
          <a:off x="0" y="0"/>
          <a:ext cx="0" cy="0"/>
          <a:chOff x="0" y="0"/>
          <a:chExt cx="0" cy="0"/>
        </a:xfrm>
      </p:grpSpPr>
      <p:sp>
        <p:nvSpPr>
          <p:cNvPr id="321" name="Google Shape;321;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22" name="Google Shape;322;p46"/>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23" name="Google Shape;323;p46"/>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24" name="Google Shape;324;p46"/>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25" name="Google Shape;325;p46"/>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26" name="Google Shape;326;p46"/>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27" name="Google Shape;327;p46"/>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28" name="Google Shape;328;p46"/>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329"/>
        <p:cNvGrpSpPr/>
        <p:nvPr/>
      </p:nvGrpSpPr>
      <p:grpSpPr>
        <a:xfrm>
          <a:off x="0" y="0"/>
          <a:ext cx="0" cy="0"/>
          <a:chOff x="0" y="0"/>
          <a:chExt cx="0" cy="0"/>
        </a:xfrm>
      </p:grpSpPr>
      <p:sp>
        <p:nvSpPr>
          <p:cNvPr id="330" name="Google Shape;330;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31" name="Google Shape;331;p47"/>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32" name="Google Shape;332;p47"/>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33" name="Google Shape;333;p47"/>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34" name="Google Shape;334;p47"/>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35" name="Google Shape;335;p47"/>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36" name="Google Shape;336;p47"/>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37" name="Google Shape;337;p47"/>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38" name="Google Shape;338;p47"/>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39" name="Google Shape;339;p47"/>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340"/>
        <p:cNvGrpSpPr/>
        <p:nvPr/>
      </p:nvGrpSpPr>
      <p:grpSpPr>
        <a:xfrm>
          <a:off x="0" y="0"/>
          <a:ext cx="0" cy="0"/>
          <a:chOff x="0" y="0"/>
          <a:chExt cx="0" cy="0"/>
        </a:xfrm>
      </p:grpSpPr>
      <p:sp>
        <p:nvSpPr>
          <p:cNvPr id="341" name="Google Shape;341;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42" name="Google Shape;342;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3" name="Google Shape;343;p48"/>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344"/>
        <p:cNvGrpSpPr/>
        <p:nvPr/>
      </p:nvGrpSpPr>
      <p:grpSpPr>
        <a:xfrm>
          <a:off x="0" y="0"/>
          <a:ext cx="0" cy="0"/>
          <a:chOff x="0" y="0"/>
          <a:chExt cx="0" cy="0"/>
        </a:xfrm>
      </p:grpSpPr>
      <p:sp>
        <p:nvSpPr>
          <p:cNvPr id="345" name="Google Shape;345;p49"/>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46" name="Google Shape;346;p49"/>
          <p:cNvSpPr>
            <a:spLocks noGrp="1"/>
          </p:cNvSpPr>
          <p:nvPr>
            <p:ph type="pic" idx="2"/>
          </p:nvPr>
        </p:nvSpPr>
        <p:spPr>
          <a:xfrm>
            <a:off x="4804825" y="1133300"/>
            <a:ext cx="4027500" cy="2392800"/>
          </a:xfrm>
          <a:prstGeom prst="rect">
            <a:avLst/>
          </a:prstGeom>
          <a:noFill/>
          <a:ln>
            <a:noFill/>
          </a:ln>
        </p:spPr>
      </p:sp>
      <p:sp>
        <p:nvSpPr>
          <p:cNvPr id="347" name="Google Shape;347;p49"/>
          <p:cNvSpPr>
            <a:spLocks noGrp="1"/>
          </p:cNvSpPr>
          <p:nvPr>
            <p:ph type="pic" idx="3"/>
          </p:nvPr>
        </p:nvSpPr>
        <p:spPr>
          <a:xfrm>
            <a:off x="311725" y="1133300"/>
            <a:ext cx="4027500" cy="2392800"/>
          </a:xfrm>
          <a:prstGeom prst="rect">
            <a:avLst/>
          </a:prstGeom>
          <a:noFill/>
          <a:ln>
            <a:noFill/>
          </a:ln>
        </p:spPr>
      </p:sp>
      <p:sp>
        <p:nvSpPr>
          <p:cNvPr id="348" name="Google Shape;348;p49"/>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49" name="Google Shape;349;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50" name="Google Shape;350;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51" name="Google Shape;351;p49"/>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52" name="Google Shape;352;p49"/>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353"/>
        <p:cNvGrpSpPr/>
        <p:nvPr/>
      </p:nvGrpSpPr>
      <p:grpSpPr>
        <a:xfrm>
          <a:off x="0" y="0"/>
          <a:ext cx="0" cy="0"/>
          <a:chOff x="0" y="0"/>
          <a:chExt cx="0" cy="0"/>
        </a:xfrm>
      </p:grpSpPr>
      <p:sp>
        <p:nvSpPr>
          <p:cNvPr id="354" name="Google Shape;354;p50"/>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55" name="Google Shape;355;p50"/>
          <p:cNvSpPr>
            <a:spLocks noGrp="1"/>
          </p:cNvSpPr>
          <p:nvPr>
            <p:ph type="pic" idx="2"/>
          </p:nvPr>
        </p:nvSpPr>
        <p:spPr>
          <a:xfrm>
            <a:off x="6205225" y="1128325"/>
            <a:ext cx="2627100" cy="2273100"/>
          </a:xfrm>
          <a:prstGeom prst="rect">
            <a:avLst/>
          </a:prstGeom>
          <a:noFill/>
          <a:ln>
            <a:noFill/>
          </a:ln>
        </p:spPr>
      </p:sp>
      <p:sp>
        <p:nvSpPr>
          <p:cNvPr id="356" name="Google Shape;356;p50"/>
          <p:cNvSpPr>
            <a:spLocks noGrp="1"/>
          </p:cNvSpPr>
          <p:nvPr>
            <p:ph type="pic" idx="3"/>
          </p:nvPr>
        </p:nvSpPr>
        <p:spPr>
          <a:xfrm>
            <a:off x="311725" y="1128325"/>
            <a:ext cx="2627100" cy="2273100"/>
          </a:xfrm>
          <a:prstGeom prst="rect">
            <a:avLst/>
          </a:prstGeom>
          <a:noFill/>
          <a:ln>
            <a:noFill/>
          </a:ln>
        </p:spPr>
      </p:sp>
      <p:sp>
        <p:nvSpPr>
          <p:cNvPr id="357" name="Google Shape;357;p50"/>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58" name="Google Shape;358;p50"/>
          <p:cNvSpPr>
            <a:spLocks noGrp="1"/>
          </p:cNvSpPr>
          <p:nvPr>
            <p:ph type="pic" idx="5"/>
          </p:nvPr>
        </p:nvSpPr>
        <p:spPr>
          <a:xfrm>
            <a:off x="3255250" y="1128325"/>
            <a:ext cx="2627100" cy="2273100"/>
          </a:xfrm>
          <a:prstGeom prst="rect">
            <a:avLst/>
          </a:prstGeom>
          <a:noFill/>
          <a:ln>
            <a:noFill/>
          </a:ln>
        </p:spPr>
      </p:sp>
      <p:sp>
        <p:nvSpPr>
          <p:cNvPr id="359" name="Google Shape;359;p50"/>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60" name="Google Shape;360;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61" name="Google Shape;361;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62" name="Google Shape;362;p50"/>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63" name="Google Shape;363;p50"/>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64" name="Google Shape;364;p50"/>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365"/>
        <p:cNvGrpSpPr/>
        <p:nvPr/>
      </p:nvGrpSpPr>
      <p:grpSpPr>
        <a:xfrm>
          <a:off x="0" y="0"/>
          <a:ext cx="0" cy="0"/>
          <a:chOff x="0" y="0"/>
          <a:chExt cx="0" cy="0"/>
        </a:xfrm>
      </p:grpSpPr>
      <p:sp>
        <p:nvSpPr>
          <p:cNvPr id="366" name="Google Shape;366;p51"/>
          <p:cNvSpPr>
            <a:spLocks noGrp="1"/>
          </p:cNvSpPr>
          <p:nvPr>
            <p:ph type="pic" idx="2"/>
          </p:nvPr>
        </p:nvSpPr>
        <p:spPr>
          <a:xfrm>
            <a:off x="311700" y="445025"/>
            <a:ext cx="8520600" cy="4218300"/>
          </a:xfrm>
          <a:prstGeom prst="rect">
            <a:avLst/>
          </a:prstGeom>
          <a:noFill/>
          <a:ln>
            <a:noFill/>
          </a:ln>
        </p:spPr>
      </p:sp>
      <p:sp>
        <p:nvSpPr>
          <p:cNvPr id="367" name="Google Shape;367;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368"/>
        <p:cNvGrpSpPr/>
        <p:nvPr/>
      </p:nvGrpSpPr>
      <p:grpSpPr>
        <a:xfrm>
          <a:off x="0" y="0"/>
          <a:ext cx="0" cy="0"/>
          <a:chOff x="0" y="0"/>
          <a:chExt cx="0" cy="0"/>
        </a:xfrm>
      </p:grpSpPr>
      <p:sp>
        <p:nvSpPr>
          <p:cNvPr id="369" name="Google Shape;369;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70" name="Google Shape;370;p52"/>
          <p:cNvSpPr>
            <a:spLocks noGrp="1"/>
          </p:cNvSpPr>
          <p:nvPr>
            <p:ph type="pic" idx="2"/>
          </p:nvPr>
        </p:nvSpPr>
        <p:spPr>
          <a:xfrm>
            <a:off x="3389600" y="118913"/>
            <a:ext cx="1643700" cy="1535100"/>
          </a:xfrm>
          <a:prstGeom prst="rect">
            <a:avLst/>
          </a:prstGeom>
          <a:noFill/>
          <a:ln>
            <a:noFill/>
          </a:ln>
        </p:spPr>
      </p:sp>
      <p:sp>
        <p:nvSpPr>
          <p:cNvPr id="371" name="Google Shape;371;p52"/>
          <p:cNvSpPr>
            <a:spLocks noGrp="1"/>
          </p:cNvSpPr>
          <p:nvPr>
            <p:ph type="pic" idx="3"/>
          </p:nvPr>
        </p:nvSpPr>
        <p:spPr>
          <a:xfrm>
            <a:off x="5195935" y="118913"/>
            <a:ext cx="1643700" cy="1535100"/>
          </a:xfrm>
          <a:prstGeom prst="rect">
            <a:avLst/>
          </a:prstGeom>
          <a:noFill/>
          <a:ln>
            <a:noFill/>
          </a:ln>
        </p:spPr>
      </p:sp>
      <p:sp>
        <p:nvSpPr>
          <p:cNvPr id="372" name="Google Shape;372;p52"/>
          <p:cNvSpPr>
            <a:spLocks noGrp="1"/>
          </p:cNvSpPr>
          <p:nvPr>
            <p:ph type="pic" idx="4"/>
          </p:nvPr>
        </p:nvSpPr>
        <p:spPr>
          <a:xfrm>
            <a:off x="7002270" y="118913"/>
            <a:ext cx="1643700" cy="1535100"/>
          </a:xfrm>
          <a:prstGeom prst="rect">
            <a:avLst/>
          </a:prstGeom>
          <a:noFill/>
          <a:ln>
            <a:noFill/>
          </a:ln>
        </p:spPr>
      </p:sp>
      <p:sp>
        <p:nvSpPr>
          <p:cNvPr id="373" name="Google Shape;373;p52"/>
          <p:cNvSpPr>
            <a:spLocks noGrp="1"/>
          </p:cNvSpPr>
          <p:nvPr>
            <p:ph type="pic" idx="5"/>
          </p:nvPr>
        </p:nvSpPr>
        <p:spPr>
          <a:xfrm>
            <a:off x="3389588" y="1804212"/>
            <a:ext cx="1643700" cy="1535100"/>
          </a:xfrm>
          <a:prstGeom prst="rect">
            <a:avLst/>
          </a:prstGeom>
          <a:noFill/>
          <a:ln>
            <a:noFill/>
          </a:ln>
        </p:spPr>
      </p:sp>
      <p:sp>
        <p:nvSpPr>
          <p:cNvPr id="374" name="Google Shape;374;p52"/>
          <p:cNvSpPr>
            <a:spLocks noGrp="1"/>
          </p:cNvSpPr>
          <p:nvPr>
            <p:ph type="pic" idx="6"/>
          </p:nvPr>
        </p:nvSpPr>
        <p:spPr>
          <a:xfrm>
            <a:off x="5195922" y="1804212"/>
            <a:ext cx="1643700" cy="1535100"/>
          </a:xfrm>
          <a:prstGeom prst="rect">
            <a:avLst/>
          </a:prstGeom>
          <a:noFill/>
          <a:ln>
            <a:noFill/>
          </a:ln>
        </p:spPr>
      </p:sp>
      <p:sp>
        <p:nvSpPr>
          <p:cNvPr id="375" name="Google Shape;375;p52"/>
          <p:cNvSpPr>
            <a:spLocks noGrp="1"/>
          </p:cNvSpPr>
          <p:nvPr>
            <p:ph type="pic" idx="7"/>
          </p:nvPr>
        </p:nvSpPr>
        <p:spPr>
          <a:xfrm>
            <a:off x="7002257" y="1804212"/>
            <a:ext cx="1643700" cy="1535100"/>
          </a:xfrm>
          <a:prstGeom prst="rect">
            <a:avLst/>
          </a:prstGeom>
          <a:noFill/>
          <a:ln>
            <a:noFill/>
          </a:ln>
        </p:spPr>
      </p:sp>
      <p:sp>
        <p:nvSpPr>
          <p:cNvPr id="376" name="Google Shape;376;p52"/>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77" name="Google Shape;377;p52"/>
          <p:cNvSpPr>
            <a:spLocks noGrp="1"/>
          </p:cNvSpPr>
          <p:nvPr>
            <p:ph type="pic" idx="8"/>
          </p:nvPr>
        </p:nvSpPr>
        <p:spPr>
          <a:xfrm>
            <a:off x="3389588" y="3489487"/>
            <a:ext cx="1643700" cy="1535100"/>
          </a:xfrm>
          <a:prstGeom prst="rect">
            <a:avLst/>
          </a:prstGeom>
          <a:noFill/>
          <a:ln>
            <a:noFill/>
          </a:ln>
        </p:spPr>
      </p:sp>
      <p:sp>
        <p:nvSpPr>
          <p:cNvPr id="378" name="Google Shape;378;p52"/>
          <p:cNvSpPr>
            <a:spLocks noGrp="1"/>
          </p:cNvSpPr>
          <p:nvPr>
            <p:ph type="pic" idx="9"/>
          </p:nvPr>
        </p:nvSpPr>
        <p:spPr>
          <a:xfrm>
            <a:off x="5195922" y="3489487"/>
            <a:ext cx="1643700" cy="1535100"/>
          </a:xfrm>
          <a:prstGeom prst="rect">
            <a:avLst/>
          </a:prstGeom>
          <a:noFill/>
          <a:ln>
            <a:noFill/>
          </a:ln>
        </p:spPr>
      </p:sp>
      <p:sp>
        <p:nvSpPr>
          <p:cNvPr id="379" name="Google Shape;379;p52"/>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8" Type="http://schemas.openxmlformats.org/officeDocument/2006/relationships/slideLayout" Target="../slideLayouts/slideLayout19.xml"/><Relationship Id="rId3"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52" name="Google Shape;52;p13"/>
          <p:cNvSpPr txBox="1">
            <a:spLocks noGrp="1"/>
          </p:cNvSpPr>
          <p:nvPr>
            <p:ph type="title"/>
          </p:nvPr>
        </p:nvSpPr>
        <p:spPr>
          <a:xfrm>
            <a:off x="308925" y="278025"/>
            <a:ext cx="4448400" cy="2965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4200"/>
              <a:buFont typeface="Inter"/>
              <a:buNone/>
              <a:defRPr sz="4200" b="1">
                <a:solidFill>
                  <a:schemeClr val="dk2"/>
                </a:solidFill>
                <a:latin typeface="Inter"/>
                <a:ea typeface="Inter"/>
                <a:cs typeface="Inter"/>
                <a:sym typeface="Inter"/>
              </a:defRPr>
            </a:lvl1pPr>
            <a:lvl2pPr lvl="1">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2pPr>
            <a:lvl3pPr lvl="2">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3pPr>
            <a:lvl4pPr lvl="3">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4pPr>
            <a:lvl5pPr lvl="4">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5pPr>
            <a:lvl6pPr lvl="5">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6pPr>
            <a:lvl7pPr lvl="6">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7pPr>
            <a:lvl8pPr lvl="7">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8pPr>
            <a:lvl9pPr lvl="8">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9pPr>
          </a:lstStyle>
          <a:p>
            <a:endParaRPr/>
          </a:p>
        </p:txBody>
      </p:sp>
      <p:sp>
        <p:nvSpPr>
          <p:cNvPr id="53" name="Google Shape;53;p13"/>
          <p:cNvSpPr txBox="1">
            <a:spLocks noGrp="1"/>
          </p:cNvSpPr>
          <p:nvPr>
            <p:ph type="body" idx="1"/>
          </p:nvPr>
        </p:nvSpPr>
        <p:spPr>
          <a:xfrm>
            <a:off x="4613175" y="278025"/>
            <a:ext cx="2965500" cy="2965500"/>
          </a:xfrm>
          <a:prstGeom prst="rect">
            <a:avLst/>
          </a:prstGeom>
          <a:noFill/>
          <a:ln>
            <a:noFill/>
          </a:ln>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1pPr>
            <a:lvl2pPr marL="914400" lvl="1"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marL="1371600" lvl="2"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marL="1828800" lvl="3"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marL="2286000" lvl="4"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marL="2743200" lvl="5"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marL="3200400" lvl="6"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marL="3657600" lvl="7"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marL="4114800" lvl="8"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RsEbxDBdMg5okwoBP7AWMUGy_rbCsPtQ/view?usp=sharing" TargetMode="External"/><Relationship Id="rId2" Type="http://schemas.openxmlformats.org/officeDocument/2006/relationships/notesSlide" Target="../notesSlides/notesSlide11.xml"/><Relationship Id="rId1" Type="http://schemas.openxmlformats.org/officeDocument/2006/relationships/slideLayout" Target="../slideLayouts/slideLayout28.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6.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hyperlink" Target="https://www.wsj.com/articles/zillows-shuttered-home-flipping-business-lost-881-million-in-2021-11644529656" TargetMode="External"/><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hyperlink" Target="https://drive.google.com/file/d/1Ilw72n36eAGlAO8syK8CgJuSzynR4PGc/view?usp=sharing" TargetMode="External"/><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E5255"/>
        </a:solidFill>
        <a:effectLst/>
      </p:bgPr>
    </p:bg>
    <p:spTree>
      <p:nvGrpSpPr>
        <p:cNvPr id="1" name="Shape 383"/>
        <p:cNvGrpSpPr/>
        <p:nvPr/>
      </p:nvGrpSpPr>
      <p:grpSpPr>
        <a:xfrm>
          <a:off x="0" y="0"/>
          <a:ext cx="0" cy="0"/>
          <a:chOff x="0" y="0"/>
          <a:chExt cx="0" cy="0"/>
        </a:xfrm>
      </p:grpSpPr>
      <p:sp>
        <p:nvSpPr>
          <p:cNvPr id="384" name="Google Shape;384;p53"/>
          <p:cNvSpPr txBox="1">
            <a:spLocks noGrp="1"/>
          </p:cNvSpPr>
          <p:nvPr>
            <p:ph type="title"/>
          </p:nvPr>
        </p:nvSpPr>
        <p:spPr>
          <a:xfrm>
            <a:off x="369450" y="548203"/>
            <a:ext cx="4324800" cy="29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Real Estate</a:t>
            </a:r>
            <a:r>
              <a:rPr lang="en"/>
              <a:t> </a:t>
            </a:r>
            <a:r>
              <a:rPr lang="en">
                <a:solidFill>
                  <a:srgbClr val="62CAE2"/>
                </a:solidFill>
              </a:rPr>
              <a:t>A</a:t>
            </a:r>
            <a:r>
              <a:rPr lang="en" sz="4000"/>
              <a:t>utomated</a:t>
            </a:r>
            <a:r>
              <a:rPr lang="en"/>
              <a:t> </a:t>
            </a:r>
            <a:r>
              <a:rPr lang="en">
                <a:solidFill>
                  <a:srgbClr val="62CAE2"/>
                </a:solidFill>
              </a:rPr>
              <a:t>V</a:t>
            </a:r>
            <a:r>
              <a:rPr lang="en" sz="4000"/>
              <a:t>aluation</a:t>
            </a:r>
            <a:r>
              <a:rPr lang="en"/>
              <a:t> </a:t>
            </a:r>
            <a:endParaRPr/>
          </a:p>
          <a:p>
            <a:pPr marL="0" lvl="0" indent="0" algn="l" rtl="0">
              <a:spcBef>
                <a:spcPts val="0"/>
              </a:spcBef>
              <a:spcAft>
                <a:spcPts val="0"/>
              </a:spcAft>
              <a:buNone/>
            </a:pPr>
            <a:r>
              <a:rPr lang="en">
                <a:solidFill>
                  <a:srgbClr val="62CAE2"/>
                </a:solidFill>
              </a:rPr>
              <a:t>M</a:t>
            </a:r>
            <a:r>
              <a:rPr lang="en" sz="4000"/>
              <a:t>odel</a:t>
            </a:r>
            <a:endParaRPr sz="4000"/>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5" name="Google Shape;385;p53"/>
          <p:cNvSpPr txBox="1">
            <a:spLocks noGrp="1"/>
          </p:cNvSpPr>
          <p:nvPr>
            <p:ph type="title" idx="2"/>
          </p:nvPr>
        </p:nvSpPr>
        <p:spPr>
          <a:xfrm>
            <a:off x="369450" y="3891125"/>
            <a:ext cx="4988400" cy="521100"/>
          </a:xfrm>
          <a:prstGeom prst="rect">
            <a:avLst/>
          </a:prstGeom>
          <a:solidFill>
            <a:srgbClr val="4E5255"/>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62CAE2"/>
                </a:solidFill>
                <a:latin typeface="Times New Roman"/>
                <a:ea typeface="Times New Roman"/>
                <a:cs typeface="Times New Roman"/>
                <a:sym typeface="Times New Roman"/>
              </a:rPr>
              <a:t>Jeremy Wizenfeld, Aaron Poulad, and Yair Levie</a:t>
            </a:r>
            <a:endParaRPr>
              <a:solidFill>
                <a:srgbClr val="62CAE2"/>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pic>
        <p:nvPicPr>
          <p:cNvPr id="386" name="Google Shape;386;p53"/>
          <p:cNvPicPr preferRelativeResize="0"/>
          <p:nvPr/>
        </p:nvPicPr>
        <p:blipFill rotWithShape="1">
          <a:blip r:embed="rId3">
            <a:alphaModFix/>
          </a:blip>
          <a:srcRect l="25154" t="15963" r="23202" b="32391"/>
          <a:stretch/>
        </p:blipFill>
        <p:spPr>
          <a:xfrm>
            <a:off x="5588350" y="778633"/>
            <a:ext cx="2923799" cy="2923799"/>
          </a:xfrm>
          <a:prstGeom prst="rect">
            <a:avLst/>
          </a:prstGeom>
          <a:noFill/>
          <a:ln>
            <a:noFill/>
          </a:ln>
        </p:spPr>
      </p:pic>
      <p:sp>
        <p:nvSpPr>
          <p:cNvPr id="387" name="Google Shape;387;p53"/>
          <p:cNvSpPr/>
          <p:nvPr/>
        </p:nvSpPr>
        <p:spPr>
          <a:xfrm>
            <a:off x="421750" y="4579400"/>
            <a:ext cx="2255700" cy="521100"/>
          </a:xfrm>
          <a:prstGeom prst="rect">
            <a:avLst/>
          </a:prstGeom>
          <a:solidFill>
            <a:srgbClr val="4E525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62"/>
          <p:cNvSpPr txBox="1">
            <a:spLocks noGrp="1"/>
          </p:cNvSpPr>
          <p:nvPr>
            <p:ph type="title"/>
          </p:nvPr>
        </p:nvSpPr>
        <p:spPr>
          <a:xfrm>
            <a:off x="420875" y="443775"/>
            <a:ext cx="5423700" cy="135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3800"/>
              <a:t>Putting It All Together</a:t>
            </a:r>
            <a:endParaRPr sz="3800"/>
          </a:p>
        </p:txBody>
      </p:sp>
      <p:sp>
        <p:nvSpPr>
          <p:cNvPr id="475" name="Google Shape;475;p62"/>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10</a:t>
            </a:fld>
            <a:endParaRPr/>
          </a:p>
        </p:txBody>
      </p:sp>
      <p:sp>
        <p:nvSpPr>
          <p:cNvPr id="476" name="Google Shape;476;p62"/>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pic>
        <p:nvPicPr>
          <p:cNvPr id="477" name="Google Shape;477;p62"/>
          <p:cNvPicPr preferRelativeResize="0"/>
          <p:nvPr/>
        </p:nvPicPr>
        <p:blipFill>
          <a:blip r:embed="rId3">
            <a:alphaModFix/>
          </a:blip>
          <a:stretch>
            <a:fillRect/>
          </a:stretch>
        </p:blipFill>
        <p:spPr>
          <a:xfrm>
            <a:off x="5930900" y="0"/>
            <a:ext cx="3213103" cy="5143500"/>
          </a:xfrm>
          <a:prstGeom prst="rect">
            <a:avLst/>
          </a:prstGeom>
          <a:noFill/>
          <a:ln>
            <a:noFill/>
          </a:ln>
        </p:spPr>
      </p:pic>
      <p:sp>
        <p:nvSpPr>
          <p:cNvPr id="478" name="Google Shape;478;p62"/>
          <p:cNvSpPr txBox="1"/>
          <p:nvPr/>
        </p:nvSpPr>
        <p:spPr>
          <a:xfrm>
            <a:off x="354350" y="1024725"/>
            <a:ext cx="5317500" cy="392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endParaRPr sz="1200"/>
          </a:p>
          <a:p>
            <a:pPr marL="457200" lvl="0" indent="-304800" algn="l" rtl="0">
              <a:lnSpc>
                <a:spcPct val="115000"/>
              </a:lnSpc>
              <a:spcBef>
                <a:spcPts val="1200"/>
              </a:spcBef>
              <a:spcAft>
                <a:spcPts val="0"/>
              </a:spcAft>
              <a:buSzPts val="1200"/>
              <a:buAutoNum type="arabicPeriod"/>
            </a:pPr>
            <a:r>
              <a:rPr lang="en" sz="1200" b="1"/>
              <a:t>User Input</a:t>
            </a:r>
            <a:r>
              <a:rPr lang="en" sz="1200"/>
              <a:t>: The user enters a property address.</a:t>
            </a:r>
            <a:endParaRPr sz="1200"/>
          </a:p>
          <a:p>
            <a:pPr marL="457200" lvl="0" indent="-304800" algn="l" rtl="0">
              <a:lnSpc>
                <a:spcPct val="115000"/>
              </a:lnSpc>
              <a:spcBef>
                <a:spcPts val="0"/>
              </a:spcBef>
              <a:spcAft>
                <a:spcPts val="0"/>
              </a:spcAft>
              <a:buSzPts val="1200"/>
              <a:buAutoNum type="arabicPeriod"/>
            </a:pPr>
            <a:r>
              <a:rPr lang="en" sz="1200" b="1"/>
              <a:t>Data Retrieval</a:t>
            </a:r>
            <a:r>
              <a:rPr lang="en" sz="1200"/>
              <a:t>: A Flask server queries the Zillow API to fetch property details (e.g., beds, baths, square footage) and corresponding image URLs.</a:t>
            </a:r>
            <a:endParaRPr sz="1200"/>
          </a:p>
          <a:p>
            <a:pPr marL="457200" lvl="0" indent="-304800" algn="l" rtl="0">
              <a:lnSpc>
                <a:spcPct val="115000"/>
              </a:lnSpc>
              <a:spcBef>
                <a:spcPts val="0"/>
              </a:spcBef>
              <a:spcAft>
                <a:spcPts val="0"/>
              </a:spcAft>
              <a:buSzPts val="1200"/>
              <a:buAutoNum type="arabicPeriod"/>
            </a:pPr>
            <a:r>
              <a:rPr lang="en" sz="1200" b="1"/>
              <a:t>Room Classification</a:t>
            </a:r>
            <a:r>
              <a:rPr lang="en" sz="1200"/>
              <a:t>: Each image is passed through a </a:t>
            </a:r>
            <a:r>
              <a:rPr lang="en" sz="1200" i="1"/>
              <a:t>Room Label CNN</a:t>
            </a:r>
            <a:r>
              <a:rPr lang="en" sz="1200"/>
              <a:t> to identify the type of room (kitchen, bedroom, etc.).</a:t>
            </a:r>
            <a:endParaRPr sz="1200"/>
          </a:p>
          <a:p>
            <a:pPr marL="457200" lvl="0" indent="-304800" algn="l" rtl="0">
              <a:lnSpc>
                <a:spcPct val="115000"/>
              </a:lnSpc>
              <a:spcBef>
                <a:spcPts val="0"/>
              </a:spcBef>
              <a:spcAft>
                <a:spcPts val="0"/>
              </a:spcAft>
              <a:buSzPts val="1200"/>
              <a:buAutoNum type="arabicPeriod"/>
            </a:pPr>
            <a:r>
              <a:rPr lang="en" sz="1200" b="1"/>
              <a:t>Image Quality Scoring</a:t>
            </a:r>
            <a:r>
              <a:rPr lang="en" sz="1200"/>
              <a:t>: The images are then fed into a </a:t>
            </a:r>
            <a:r>
              <a:rPr lang="en" sz="1200" i="1"/>
              <a:t>Quality Score CNN</a:t>
            </a:r>
            <a:r>
              <a:rPr lang="en" sz="1200"/>
              <a:t>, which assigns a quality rating based on visual and aesthetic criteria.</a:t>
            </a:r>
            <a:endParaRPr sz="1200"/>
          </a:p>
          <a:p>
            <a:pPr marL="457200" lvl="0" indent="-304800" algn="l" rtl="0">
              <a:lnSpc>
                <a:spcPct val="115000"/>
              </a:lnSpc>
              <a:spcBef>
                <a:spcPts val="0"/>
              </a:spcBef>
              <a:spcAft>
                <a:spcPts val="0"/>
              </a:spcAft>
              <a:buSzPts val="1200"/>
              <a:buAutoNum type="arabicPeriod"/>
            </a:pPr>
            <a:r>
              <a:rPr lang="en" sz="1200" b="1"/>
              <a:t>House Quality Score</a:t>
            </a:r>
            <a:r>
              <a:rPr lang="en" sz="1200"/>
              <a:t>: The individual image scores are combined (weighted sum) into an overall “house quality” metric.</a:t>
            </a:r>
            <a:endParaRPr sz="1200"/>
          </a:p>
          <a:p>
            <a:pPr marL="457200" lvl="0" indent="-304800" algn="l" rtl="0">
              <a:lnSpc>
                <a:spcPct val="115000"/>
              </a:lnSpc>
              <a:spcBef>
                <a:spcPts val="0"/>
              </a:spcBef>
              <a:spcAft>
                <a:spcPts val="0"/>
              </a:spcAft>
              <a:buSzPts val="1200"/>
              <a:buAutoNum type="arabicPeriod"/>
            </a:pPr>
            <a:r>
              <a:rPr lang="en" sz="1200" b="1"/>
              <a:t>Price Prediction</a:t>
            </a:r>
            <a:r>
              <a:rPr lang="en" sz="1200"/>
              <a:t>: A </a:t>
            </a:r>
            <a:r>
              <a:rPr lang="en" sz="1200" i="1"/>
              <a:t>Linear Regression</a:t>
            </a:r>
            <a:r>
              <a:rPr lang="en" sz="1200"/>
              <a:t> model uses both the property’s features (e.g., size, location) and the house quality score to estimate the final home value.</a:t>
            </a:r>
            <a:endParaRPr sz="1200"/>
          </a:p>
          <a:p>
            <a:pPr marL="457200" lvl="0" indent="-304800" algn="l" rtl="0">
              <a:lnSpc>
                <a:spcPct val="115000"/>
              </a:lnSpc>
              <a:spcBef>
                <a:spcPts val="0"/>
              </a:spcBef>
              <a:spcAft>
                <a:spcPts val="0"/>
              </a:spcAft>
              <a:buSzPts val="1200"/>
              <a:buAutoNum type="arabicPeriod"/>
            </a:pPr>
            <a:r>
              <a:rPr lang="en" sz="1200" b="1"/>
              <a:t>Results</a:t>
            </a:r>
            <a:r>
              <a:rPr lang="en" sz="1200"/>
              <a:t>: The predicted price, along with relevant statistics, is sent back to the user interface.</a:t>
            </a:r>
            <a:endParaRPr sz="12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63"/>
          <p:cNvSpPr txBox="1">
            <a:spLocks noGrp="1"/>
          </p:cNvSpPr>
          <p:nvPr>
            <p:ph type="title"/>
          </p:nvPr>
        </p:nvSpPr>
        <p:spPr>
          <a:xfrm>
            <a:off x="86600" y="547225"/>
            <a:ext cx="1885500" cy="135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Demo</a:t>
            </a:r>
            <a:endParaRPr/>
          </a:p>
        </p:txBody>
      </p:sp>
      <p:sp>
        <p:nvSpPr>
          <p:cNvPr id="484" name="Google Shape;484;p63"/>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pic>
        <p:nvPicPr>
          <p:cNvPr id="485" name="Google Shape;485;p63" title="AVM Demo.mp4">
            <a:hlinkClick r:id="rId3"/>
          </p:cNvPr>
          <p:cNvPicPr preferRelativeResize="0"/>
          <p:nvPr/>
        </p:nvPicPr>
        <p:blipFill>
          <a:blip r:embed="rId4">
            <a:alphaModFix/>
          </a:blip>
          <a:stretch>
            <a:fillRect/>
          </a:stretch>
        </p:blipFill>
        <p:spPr>
          <a:xfrm>
            <a:off x="2286009" y="0"/>
            <a:ext cx="6857992" cy="5143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5"/>
                                        </p:tgtEl>
                                        <p:attrNameLst>
                                          <p:attrName>style.visibility</p:attrName>
                                        </p:attrNameLst>
                                      </p:cBhvr>
                                      <p:to>
                                        <p:strVal val="visible"/>
                                      </p:to>
                                    </p:set>
                                    <p:animEffect transition="in" filter="fade">
                                      <p:cBhvr>
                                        <p:cTn id="7" dur="1000"/>
                                        <p:tgtEl>
                                          <p:spTgt spid="4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64"/>
          <p:cNvSpPr txBox="1">
            <a:spLocks noGrp="1"/>
          </p:cNvSpPr>
          <p:nvPr>
            <p:ph type="title"/>
          </p:nvPr>
        </p:nvSpPr>
        <p:spPr>
          <a:xfrm>
            <a:off x="0" y="203200"/>
            <a:ext cx="9144000" cy="131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Future Improvements</a:t>
            </a:r>
            <a:endParaRPr/>
          </a:p>
        </p:txBody>
      </p:sp>
      <p:sp>
        <p:nvSpPr>
          <p:cNvPr id="491" name="Google Shape;491;p64"/>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12</a:t>
            </a:fld>
            <a:endParaRPr/>
          </a:p>
        </p:txBody>
      </p:sp>
      <p:sp>
        <p:nvSpPr>
          <p:cNvPr id="492" name="Google Shape;492;p64"/>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93" name="Google Shape;493;p64"/>
          <p:cNvSpPr txBox="1"/>
          <p:nvPr/>
        </p:nvSpPr>
        <p:spPr>
          <a:xfrm>
            <a:off x="325750" y="1632500"/>
            <a:ext cx="3881400" cy="19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t>Crowdsourced Quality Scores</a:t>
            </a:r>
            <a:br>
              <a:rPr lang="en" sz="1100" b="1"/>
            </a:br>
            <a:r>
              <a:rPr lang="en" sz="1100"/>
              <a:t>Gather user-based ratings from many more properties to refine the </a:t>
            </a:r>
            <a:r>
              <a:rPr lang="en" sz="1100" b="1"/>
              <a:t>Quality Score</a:t>
            </a:r>
            <a:r>
              <a:rPr lang="en" sz="1100"/>
              <a:t>. A larger dataset would improve both accuracy and confidence in the predicted price.</a:t>
            </a:r>
            <a:endParaRPr sz="1100"/>
          </a:p>
          <a:p>
            <a:pPr marL="0" lvl="0" indent="0" algn="l" rtl="0">
              <a:spcBef>
                <a:spcPts val="0"/>
              </a:spcBef>
              <a:spcAft>
                <a:spcPts val="0"/>
              </a:spcAft>
              <a:buNone/>
            </a:pPr>
            <a:endParaRPr sz="1100"/>
          </a:p>
          <a:p>
            <a:pPr marL="0" lvl="0" indent="0" algn="l" rtl="0">
              <a:spcBef>
                <a:spcPts val="0"/>
              </a:spcBef>
              <a:spcAft>
                <a:spcPts val="0"/>
              </a:spcAft>
              <a:buNone/>
            </a:pPr>
            <a:endParaRPr sz="1100"/>
          </a:p>
          <a:p>
            <a:pPr marL="0" lvl="0" indent="0" algn="l" rtl="0">
              <a:spcBef>
                <a:spcPts val="0"/>
              </a:spcBef>
              <a:spcAft>
                <a:spcPts val="0"/>
              </a:spcAft>
              <a:buNone/>
            </a:pPr>
            <a:r>
              <a:rPr lang="en" sz="1100" b="1"/>
              <a:t>Geolocation &amp; Comps</a:t>
            </a:r>
            <a:br>
              <a:rPr lang="en" sz="1100" b="1"/>
            </a:br>
            <a:r>
              <a:rPr lang="en" sz="1100"/>
              <a:t>Incorporate geospatial data to identify recently sold homes nearby. </a:t>
            </a:r>
            <a:r>
              <a:rPr lang="en" sz="1100" b="1"/>
              <a:t>Comparable Sales (Comps)</a:t>
            </a:r>
            <a:r>
              <a:rPr lang="en" sz="1100"/>
              <a:t> data can be automatically fed into the model to better reflect local market conditions.</a:t>
            </a:r>
            <a:endParaRPr sz="1100"/>
          </a:p>
          <a:p>
            <a:pPr marL="0" lvl="0" indent="0" algn="l" rtl="0">
              <a:spcBef>
                <a:spcPts val="0"/>
              </a:spcBef>
              <a:spcAft>
                <a:spcPts val="0"/>
              </a:spcAft>
              <a:buNone/>
            </a:pPr>
            <a:endParaRPr sz="1200">
              <a:solidFill>
                <a:schemeClr val="dk2"/>
              </a:solidFill>
              <a:latin typeface="Inter"/>
              <a:ea typeface="Inter"/>
              <a:cs typeface="Inter"/>
              <a:sym typeface="Inter"/>
            </a:endParaRPr>
          </a:p>
        </p:txBody>
      </p:sp>
      <p:sp>
        <p:nvSpPr>
          <p:cNvPr id="494" name="Google Shape;494;p64"/>
          <p:cNvSpPr txBox="1"/>
          <p:nvPr/>
        </p:nvSpPr>
        <p:spPr>
          <a:xfrm>
            <a:off x="4572000" y="1670650"/>
            <a:ext cx="4399200" cy="20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t>Economic Indicators</a:t>
            </a:r>
            <a:br>
              <a:rPr lang="en" sz="1100" b="1"/>
            </a:br>
            <a:r>
              <a:rPr lang="en" sz="1100"/>
              <a:t>Pull in </a:t>
            </a:r>
            <a:r>
              <a:rPr lang="en" sz="1100" b="1"/>
              <a:t>macroeconomic data</a:t>
            </a:r>
            <a:r>
              <a:rPr lang="en" sz="1100"/>
              <a:t> (e.g., interest rates, GDP trends) so the model can adjust dynamically for broader market shifts—a key lesson from Zillow’s 2021 iBuying challenges.</a:t>
            </a:r>
            <a:endParaRPr sz="1100"/>
          </a:p>
          <a:p>
            <a:pPr marL="0" lvl="0" indent="0" algn="l" rtl="0">
              <a:spcBef>
                <a:spcPts val="0"/>
              </a:spcBef>
              <a:spcAft>
                <a:spcPts val="0"/>
              </a:spcAft>
              <a:buNone/>
            </a:pPr>
            <a:endParaRPr sz="1100"/>
          </a:p>
          <a:p>
            <a:pPr marL="0" lvl="0" indent="0" algn="l" rtl="0">
              <a:spcBef>
                <a:spcPts val="0"/>
              </a:spcBef>
              <a:spcAft>
                <a:spcPts val="0"/>
              </a:spcAft>
              <a:buNone/>
            </a:pPr>
            <a:endParaRPr sz="1100"/>
          </a:p>
          <a:p>
            <a:pPr marL="0" lvl="0" indent="0" algn="l" rtl="0">
              <a:spcBef>
                <a:spcPts val="0"/>
              </a:spcBef>
              <a:spcAft>
                <a:spcPts val="0"/>
              </a:spcAft>
              <a:buNone/>
            </a:pPr>
            <a:r>
              <a:rPr lang="en" sz="1100" b="1"/>
              <a:t>Model Fine-Tuning</a:t>
            </a:r>
            <a:br>
              <a:rPr lang="en" sz="1100" b="1"/>
            </a:br>
            <a:r>
              <a:rPr lang="en" sz="1100"/>
              <a:t>Experiment with different </a:t>
            </a:r>
            <a:r>
              <a:rPr lang="en" sz="1100" b="1"/>
              <a:t>weights for room scores</a:t>
            </a:r>
            <a:r>
              <a:rPr lang="en" sz="1100"/>
              <a:t> and </a:t>
            </a:r>
            <a:r>
              <a:rPr lang="en" sz="1100" b="1"/>
              <a:t>hyperparameters</a:t>
            </a:r>
            <a:r>
              <a:rPr lang="en" sz="1100"/>
              <a:t> (e.g., learning rates, number of layers) to further optimize accuracy and reliability.</a:t>
            </a:r>
            <a:endParaRPr sz="1100"/>
          </a:p>
          <a:p>
            <a:pPr marL="0" lvl="0" indent="0" algn="l" rtl="0">
              <a:spcBef>
                <a:spcPts val="0"/>
              </a:spcBef>
              <a:spcAft>
                <a:spcPts val="0"/>
              </a:spcAft>
              <a:buNone/>
            </a:pPr>
            <a:endParaRPr sz="1200">
              <a:solidFill>
                <a:schemeClr val="dk2"/>
              </a:solidFill>
              <a:latin typeface="Inter"/>
              <a:ea typeface="Inter"/>
              <a:cs typeface="Inter"/>
              <a:sym typeface="Inter"/>
            </a:endParaRPr>
          </a:p>
          <a:p>
            <a:pPr marL="0" lvl="0" indent="0" algn="l" rtl="0">
              <a:spcBef>
                <a:spcPts val="0"/>
              </a:spcBef>
              <a:spcAft>
                <a:spcPts val="0"/>
              </a:spcAft>
              <a:buNone/>
            </a:pPr>
            <a:endParaRPr sz="1200">
              <a:solidFill>
                <a:schemeClr val="dk2"/>
              </a:solidFill>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65"/>
          <p:cNvSpPr txBox="1">
            <a:spLocks noGrp="1"/>
          </p:cNvSpPr>
          <p:nvPr>
            <p:ph type="title"/>
          </p:nvPr>
        </p:nvSpPr>
        <p:spPr>
          <a:xfrm>
            <a:off x="223975" y="633600"/>
            <a:ext cx="3954600" cy="13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Technologies</a:t>
            </a:r>
            <a:endParaRPr/>
          </a:p>
        </p:txBody>
      </p:sp>
      <p:sp>
        <p:nvSpPr>
          <p:cNvPr id="500" name="Google Shape;500;p65"/>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pic>
        <p:nvPicPr>
          <p:cNvPr id="501" name="Google Shape;501;p65"/>
          <p:cNvPicPr preferRelativeResize="0"/>
          <p:nvPr/>
        </p:nvPicPr>
        <p:blipFill>
          <a:blip r:embed="rId3">
            <a:alphaModFix/>
          </a:blip>
          <a:stretch>
            <a:fillRect/>
          </a:stretch>
        </p:blipFill>
        <p:spPr>
          <a:xfrm>
            <a:off x="223975" y="1681400"/>
            <a:ext cx="1469775" cy="1469775"/>
          </a:xfrm>
          <a:prstGeom prst="rect">
            <a:avLst/>
          </a:prstGeom>
          <a:noFill/>
          <a:ln>
            <a:noFill/>
          </a:ln>
        </p:spPr>
      </p:pic>
      <p:pic>
        <p:nvPicPr>
          <p:cNvPr id="502" name="Google Shape;502;p65"/>
          <p:cNvPicPr preferRelativeResize="0"/>
          <p:nvPr/>
        </p:nvPicPr>
        <p:blipFill rotWithShape="1">
          <a:blip r:embed="rId4">
            <a:alphaModFix/>
          </a:blip>
          <a:srcRect l="17676" r="16316"/>
          <a:stretch/>
        </p:blipFill>
        <p:spPr>
          <a:xfrm>
            <a:off x="2479373" y="3332325"/>
            <a:ext cx="1542421" cy="1469775"/>
          </a:xfrm>
          <a:prstGeom prst="rect">
            <a:avLst/>
          </a:prstGeom>
          <a:noFill/>
          <a:ln>
            <a:noFill/>
          </a:ln>
        </p:spPr>
      </p:pic>
      <p:pic>
        <p:nvPicPr>
          <p:cNvPr id="503" name="Google Shape;503;p65"/>
          <p:cNvPicPr preferRelativeResize="0"/>
          <p:nvPr/>
        </p:nvPicPr>
        <p:blipFill>
          <a:blip r:embed="rId5">
            <a:alphaModFix/>
          </a:blip>
          <a:stretch>
            <a:fillRect/>
          </a:stretch>
        </p:blipFill>
        <p:spPr>
          <a:xfrm>
            <a:off x="4330250" y="1681400"/>
            <a:ext cx="2134443" cy="1150925"/>
          </a:xfrm>
          <a:prstGeom prst="rect">
            <a:avLst/>
          </a:prstGeom>
          <a:noFill/>
          <a:ln>
            <a:noFill/>
          </a:ln>
        </p:spPr>
      </p:pic>
      <p:pic>
        <p:nvPicPr>
          <p:cNvPr id="504" name="Google Shape;504;p65"/>
          <p:cNvPicPr preferRelativeResize="0"/>
          <p:nvPr/>
        </p:nvPicPr>
        <p:blipFill>
          <a:blip r:embed="rId6">
            <a:alphaModFix/>
          </a:blip>
          <a:stretch>
            <a:fillRect/>
          </a:stretch>
        </p:blipFill>
        <p:spPr>
          <a:xfrm>
            <a:off x="2515700" y="1681389"/>
            <a:ext cx="1469775" cy="1469775"/>
          </a:xfrm>
          <a:prstGeom prst="rect">
            <a:avLst/>
          </a:prstGeom>
          <a:noFill/>
          <a:ln>
            <a:noFill/>
          </a:ln>
        </p:spPr>
      </p:pic>
      <p:pic>
        <p:nvPicPr>
          <p:cNvPr id="505" name="Google Shape;505;p65"/>
          <p:cNvPicPr preferRelativeResize="0"/>
          <p:nvPr/>
        </p:nvPicPr>
        <p:blipFill rotWithShape="1">
          <a:blip r:embed="rId7">
            <a:alphaModFix/>
          </a:blip>
          <a:srcRect l="22260" r="21739"/>
          <a:stretch/>
        </p:blipFill>
        <p:spPr>
          <a:xfrm>
            <a:off x="223975" y="3332325"/>
            <a:ext cx="1469775" cy="1469775"/>
          </a:xfrm>
          <a:prstGeom prst="rect">
            <a:avLst/>
          </a:prstGeom>
          <a:noFill/>
          <a:ln>
            <a:noFill/>
          </a:ln>
        </p:spPr>
      </p:pic>
      <p:pic>
        <p:nvPicPr>
          <p:cNvPr id="506" name="Google Shape;506;p65"/>
          <p:cNvPicPr preferRelativeResize="0"/>
          <p:nvPr/>
        </p:nvPicPr>
        <p:blipFill>
          <a:blip r:embed="rId8">
            <a:alphaModFix/>
          </a:blip>
          <a:stretch>
            <a:fillRect/>
          </a:stretch>
        </p:blipFill>
        <p:spPr>
          <a:xfrm>
            <a:off x="6616374" y="1682050"/>
            <a:ext cx="2342344" cy="1316100"/>
          </a:xfrm>
          <a:prstGeom prst="rect">
            <a:avLst/>
          </a:prstGeom>
          <a:noFill/>
          <a:ln>
            <a:noFill/>
          </a:ln>
        </p:spPr>
      </p:pic>
      <p:pic>
        <p:nvPicPr>
          <p:cNvPr id="507" name="Google Shape;507;p65"/>
          <p:cNvPicPr preferRelativeResize="0"/>
          <p:nvPr/>
        </p:nvPicPr>
        <p:blipFill rotWithShape="1">
          <a:blip r:embed="rId9">
            <a:alphaModFix/>
          </a:blip>
          <a:srcRect l="6105" r="37514"/>
          <a:stretch/>
        </p:blipFill>
        <p:spPr>
          <a:xfrm>
            <a:off x="4703625" y="3334825"/>
            <a:ext cx="1469775" cy="1464750"/>
          </a:xfrm>
          <a:prstGeom prst="rect">
            <a:avLst/>
          </a:prstGeom>
          <a:noFill/>
          <a:ln>
            <a:noFill/>
          </a:ln>
        </p:spPr>
      </p:pic>
      <p:pic>
        <p:nvPicPr>
          <p:cNvPr id="508" name="Google Shape;508;p65"/>
          <p:cNvPicPr preferRelativeResize="0"/>
          <p:nvPr/>
        </p:nvPicPr>
        <p:blipFill>
          <a:blip r:embed="rId10">
            <a:alphaModFix/>
          </a:blip>
          <a:stretch>
            <a:fillRect/>
          </a:stretch>
        </p:blipFill>
        <p:spPr>
          <a:xfrm>
            <a:off x="6659700" y="3708625"/>
            <a:ext cx="2255700" cy="91378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54"/>
          <p:cNvSpPr txBox="1">
            <a:spLocks noGrp="1"/>
          </p:cNvSpPr>
          <p:nvPr>
            <p:ph type="body" idx="1"/>
          </p:nvPr>
        </p:nvSpPr>
        <p:spPr>
          <a:xfrm>
            <a:off x="773250" y="2228000"/>
            <a:ext cx="7597500" cy="3101100"/>
          </a:xfrm>
          <a:prstGeom prst="rect">
            <a:avLst/>
          </a:prstGeom>
        </p:spPr>
        <p:txBody>
          <a:bodyPr spcFirstLastPara="1" wrap="square" lIns="91425" tIns="91425" rIns="91425" bIns="91425" anchor="t" anchorCtr="0">
            <a:noAutofit/>
          </a:bodyPr>
          <a:lstStyle/>
          <a:p>
            <a:pPr marL="457200" lvl="0" indent="0" algn="l" rtl="0">
              <a:lnSpc>
                <a:spcPct val="150000"/>
              </a:lnSpc>
              <a:spcBef>
                <a:spcPts val="0"/>
              </a:spcBef>
              <a:spcAft>
                <a:spcPts val="0"/>
              </a:spcAft>
              <a:buClr>
                <a:schemeClr val="dk1"/>
              </a:buClr>
              <a:buSzPts val="1100"/>
              <a:buNone/>
            </a:pPr>
            <a:endParaRPr sz="1400">
              <a:latin typeface="Arial"/>
              <a:ea typeface="Arial"/>
              <a:cs typeface="Arial"/>
              <a:sym typeface="Arial"/>
            </a:endParaRPr>
          </a:p>
          <a:p>
            <a:pPr marL="457200" lvl="0" indent="-317500" algn="l" rtl="0">
              <a:lnSpc>
                <a:spcPct val="150000"/>
              </a:lnSpc>
              <a:spcBef>
                <a:spcPts val="0"/>
              </a:spcBef>
              <a:spcAft>
                <a:spcPts val="0"/>
              </a:spcAft>
              <a:buClr>
                <a:srgbClr val="000000"/>
              </a:buClr>
              <a:buSzPts val="1400"/>
              <a:buFont typeface="Arial"/>
              <a:buChar char="●"/>
            </a:pPr>
            <a:r>
              <a:rPr lang="en" sz="1400">
                <a:solidFill>
                  <a:srgbClr val="1F2328"/>
                </a:solidFill>
                <a:latin typeface="Arial"/>
                <a:ea typeface="Arial"/>
                <a:cs typeface="Arial"/>
                <a:sym typeface="Arial"/>
              </a:rPr>
              <a:t>Given the rapid pace of real estate markets, manually evaluating numerous properties can be time-consuming and inefficient.</a:t>
            </a:r>
            <a:endParaRPr sz="1400">
              <a:solidFill>
                <a:srgbClr val="222222"/>
              </a:solidFill>
              <a:latin typeface="Arial"/>
              <a:ea typeface="Arial"/>
              <a:cs typeface="Arial"/>
              <a:sym typeface="Arial"/>
            </a:endParaRPr>
          </a:p>
          <a:p>
            <a:pPr marL="457200" lvl="0" indent="-317500" algn="l" rtl="0">
              <a:lnSpc>
                <a:spcPct val="150000"/>
              </a:lnSpc>
              <a:spcBef>
                <a:spcPts val="0"/>
              </a:spcBef>
              <a:spcAft>
                <a:spcPts val="0"/>
              </a:spcAft>
              <a:buClr>
                <a:srgbClr val="000000"/>
              </a:buClr>
              <a:buSzPts val="1400"/>
              <a:buFont typeface="Arial"/>
              <a:buChar char="●"/>
            </a:pPr>
            <a:r>
              <a:rPr lang="en" sz="1400">
                <a:solidFill>
                  <a:srgbClr val="222222"/>
                </a:solidFill>
                <a:latin typeface="Arial"/>
                <a:ea typeface="Arial"/>
                <a:cs typeface="Arial"/>
                <a:sym typeface="Arial"/>
              </a:rPr>
              <a:t>iBuying- a company makes an offer to buy a home without going out to visit it</a:t>
            </a:r>
            <a:endParaRPr sz="1400">
              <a:solidFill>
                <a:srgbClr val="222222"/>
              </a:solidFill>
              <a:latin typeface="Arial"/>
              <a:ea typeface="Arial"/>
              <a:cs typeface="Arial"/>
              <a:sym typeface="Arial"/>
            </a:endParaRPr>
          </a:p>
          <a:p>
            <a:pPr marL="457200" lvl="0" indent="-317500" algn="l" rtl="0">
              <a:lnSpc>
                <a:spcPct val="150000"/>
              </a:lnSpc>
              <a:spcBef>
                <a:spcPts val="0"/>
              </a:spcBef>
              <a:spcAft>
                <a:spcPts val="0"/>
              </a:spcAft>
              <a:buClr>
                <a:srgbClr val="000000"/>
              </a:buClr>
              <a:buSzPts val="1400"/>
              <a:buFont typeface="Arial"/>
              <a:buChar char="●"/>
            </a:pPr>
            <a:r>
              <a:rPr lang="en" sz="1400">
                <a:solidFill>
                  <a:srgbClr val="222222"/>
                </a:solidFill>
                <a:latin typeface="Arial"/>
                <a:ea typeface="Arial"/>
                <a:cs typeface="Arial"/>
                <a:sym typeface="Arial"/>
              </a:rPr>
              <a:t>Successful in generic houses of similar quality and size, but less effective for high-end or low-quality homes where construction quality significantly impacts pricing.</a:t>
            </a:r>
            <a:endParaRPr sz="1400">
              <a:solidFill>
                <a:srgbClr val="222222"/>
              </a:solidFill>
              <a:latin typeface="Arial"/>
              <a:ea typeface="Arial"/>
              <a:cs typeface="Arial"/>
              <a:sym typeface="Arial"/>
            </a:endParaRPr>
          </a:p>
          <a:p>
            <a:pPr marL="457200" lvl="0" indent="-317500" algn="l" rtl="0">
              <a:lnSpc>
                <a:spcPct val="150000"/>
              </a:lnSpc>
              <a:spcBef>
                <a:spcPts val="0"/>
              </a:spcBef>
              <a:spcAft>
                <a:spcPts val="0"/>
              </a:spcAft>
              <a:buClr>
                <a:srgbClr val="000000"/>
              </a:buClr>
              <a:buSzPts val="1400"/>
              <a:buFont typeface="Arial"/>
              <a:buChar char="●"/>
            </a:pPr>
            <a:r>
              <a:rPr lang="en" sz="1400" u="sng">
                <a:solidFill>
                  <a:schemeClr val="hlink"/>
                </a:solidFill>
                <a:latin typeface="Arial"/>
                <a:ea typeface="Arial"/>
                <a:cs typeface="Arial"/>
                <a:sym typeface="Arial"/>
                <a:hlinkClick r:id="rId3"/>
              </a:rPr>
              <a:t>Zillow’s Shuttered Home-Flipping Business Lost $881 Million in 2021</a:t>
            </a:r>
            <a:endParaRPr sz="1400">
              <a:latin typeface="Arial"/>
              <a:ea typeface="Arial"/>
              <a:cs typeface="Arial"/>
              <a:sym typeface="Arial"/>
            </a:endParaRPr>
          </a:p>
        </p:txBody>
      </p:sp>
      <p:sp>
        <p:nvSpPr>
          <p:cNvPr id="393" name="Google Shape;393;p54"/>
          <p:cNvSpPr txBox="1">
            <a:spLocks noGrp="1"/>
          </p:cNvSpPr>
          <p:nvPr>
            <p:ph type="title"/>
          </p:nvPr>
        </p:nvSpPr>
        <p:spPr>
          <a:xfrm>
            <a:off x="620850" y="596800"/>
            <a:ext cx="3083400" cy="9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Problem:</a:t>
            </a:r>
            <a:endParaRPr/>
          </a:p>
        </p:txBody>
      </p:sp>
      <p:sp>
        <p:nvSpPr>
          <p:cNvPr id="394" name="Google Shape;394;p54"/>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2</a:t>
            </a:fld>
            <a:endParaRPr/>
          </a:p>
        </p:txBody>
      </p:sp>
      <p:sp>
        <p:nvSpPr>
          <p:cNvPr id="395" name="Google Shape;395;p54"/>
          <p:cNvSpPr/>
          <p:nvPr/>
        </p:nvSpPr>
        <p:spPr>
          <a:xfrm>
            <a:off x="421750" y="4579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pic>
        <p:nvPicPr>
          <p:cNvPr id="396" name="Google Shape;396;p54"/>
          <p:cNvPicPr preferRelativeResize="0"/>
          <p:nvPr/>
        </p:nvPicPr>
        <p:blipFill>
          <a:blip r:embed="rId4">
            <a:alphaModFix/>
          </a:blip>
          <a:stretch>
            <a:fillRect/>
          </a:stretch>
        </p:blipFill>
        <p:spPr>
          <a:xfrm>
            <a:off x="3602100" y="0"/>
            <a:ext cx="5541899" cy="2297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5"/>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02" name="Google Shape;402;p55"/>
          <p:cNvSpPr txBox="1">
            <a:spLocks noGrp="1"/>
          </p:cNvSpPr>
          <p:nvPr>
            <p:ph type="body" idx="1"/>
          </p:nvPr>
        </p:nvSpPr>
        <p:spPr>
          <a:xfrm>
            <a:off x="452575" y="1520100"/>
            <a:ext cx="7208700" cy="36234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sz="1400">
                <a:solidFill>
                  <a:srgbClr val="1F2328"/>
                </a:solidFill>
                <a:latin typeface="Arial"/>
                <a:ea typeface="Arial"/>
                <a:cs typeface="Arial"/>
                <a:sym typeface="Arial"/>
              </a:rPr>
              <a:t>Examine property images to refine price prediction</a:t>
            </a:r>
            <a:endParaRPr sz="1400">
              <a:solidFill>
                <a:srgbClr val="1F2328"/>
              </a:solidFill>
              <a:latin typeface="Arial"/>
              <a:ea typeface="Arial"/>
              <a:cs typeface="Arial"/>
              <a:sym typeface="Arial"/>
            </a:endParaRPr>
          </a:p>
          <a:p>
            <a:pPr marL="914400" lvl="1" indent="-317500" algn="l" rtl="0">
              <a:lnSpc>
                <a:spcPct val="150000"/>
              </a:lnSpc>
              <a:spcBef>
                <a:spcPts val="0"/>
              </a:spcBef>
              <a:spcAft>
                <a:spcPts val="0"/>
              </a:spcAft>
              <a:buClr>
                <a:srgbClr val="1F2328"/>
              </a:buClr>
              <a:buSzPts val="1400"/>
              <a:buFont typeface="Arial"/>
              <a:buChar char="○"/>
            </a:pPr>
            <a:r>
              <a:rPr lang="en" sz="1400">
                <a:solidFill>
                  <a:srgbClr val="1F2328"/>
                </a:solidFill>
                <a:latin typeface="Arial"/>
                <a:ea typeface="Arial"/>
                <a:cs typeface="Arial"/>
                <a:sym typeface="Arial"/>
              </a:rPr>
              <a:t>Allows us to account for building </a:t>
            </a:r>
            <a:r>
              <a:rPr lang="en" sz="1400" b="1">
                <a:solidFill>
                  <a:srgbClr val="1F2328"/>
                </a:solidFill>
                <a:latin typeface="Arial"/>
                <a:ea typeface="Arial"/>
                <a:cs typeface="Arial"/>
                <a:sym typeface="Arial"/>
              </a:rPr>
              <a:t>quality</a:t>
            </a:r>
            <a:r>
              <a:rPr lang="en" sz="1400">
                <a:solidFill>
                  <a:srgbClr val="1F2328"/>
                </a:solidFill>
                <a:latin typeface="Arial"/>
                <a:ea typeface="Arial"/>
                <a:cs typeface="Arial"/>
                <a:sym typeface="Arial"/>
              </a:rPr>
              <a:t>, not seen in standard property data</a:t>
            </a:r>
            <a:endParaRPr sz="1400">
              <a:solidFill>
                <a:srgbClr val="1F2328"/>
              </a:solidFill>
              <a:latin typeface="Arial"/>
              <a:ea typeface="Arial"/>
              <a:cs typeface="Arial"/>
              <a:sym typeface="Arial"/>
            </a:endParaRPr>
          </a:p>
          <a:p>
            <a:pPr marL="457200" lvl="0" indent="-317500" algn="l" rtl="0">
              <a:lnSpc>
                <a:spcPct val="150000"/>
              </a:lnSpc>
              <a:spcBef>
                <a:spcPts val="0"/>
              </a:spcBef>
              <a:spcAft>
                <a:spcPts val="0"/>
              </a:spcAft>
              <a:buClr>
                <a:srgbClr val="1F2328"/>
              </a:buClr>
              <a:buSzPts val="1400"/>
              <a:buFont typeface="Arial"/>
              <a:buChar char="●"/>
            </a:pPr>
            <a:r>
              <a:rPr lang="en" sz="1400">
                <a:solidFill>
                  <a:srgbClr val="1F2328"/>
                </a:solidFill>
                <a:latin typeface="Arial"/>
                <a:ea typeface="Arial"/>
                <a:cs typeface="Arial"/>
                <a:sym typeface="Arial"/>
              </a:rPr>
              <a:t>Convolutional Neural Network (</a:t>
            </a:r>
            <a:r>
              <a:rPr lang="en" sz="1400" b="1">
                <a:solidFill>
                  <a:srgbClr val="1F2328"/>
                </a:solidFill>
                <a:latin typeface="Arial"/>
                <a:ea typeface="Arial"/>
                <a:cs typeface="Arial"/>
                <a:sym typeface="Arial"/>
              </a:rPr>
              <a:t>CNN</a:t>
            </a:r>
            <a:r>
              <a:rPr lang="en" sz="1400">
                <a:solidFill>
                  <a:srgbClr val="1F2328"/>
                </a:solidFill>
                <a:latin typeface="Arial"/>
                <a:ea typeface="Arial"/>
                <a:cs typeface="Arial"/>
                <a:sym typeface="Arial"/>
              </a:rPr>
              <a:t>) approach</a:t>
            </a:r>
            <a:endParaRPr sz="1400">
              <a:solidFill>
                <a:srgbClr val="1F2328"/>
              </a:solidFill>
              <a:latin typeface="Arial"/>
              <a:ea typeface="Arial"/>
              <a:cs typeface="Arial"/>
              <a:sym typeface="Arial"/>
            </a:endParaRPr>
          </a:p>
          <a:p>
            <a:pPr marL="914400" lvl="1" indent="-317500" algn="l" rtl="0">
              <a:lnSpc>
                <a:spcPct val="150000"/>
              </a:lnSpc>
              <a:spcBef>
                <a:spcPts val="0"/>
              </a:spcBef>
              <a:spcAft>
                <a:spcPts val="0"/>
              </a:spcAft>
              <a:buClr>
                <a:srgbClr val="1F2328"/>
              </a:buClr>
              <a:buSzPts val="1400"/>
              <a:buFont typeface="Arial"/>
              <a:buChar char="○"/>
            </a:pPr>
            <a:r>
              <a:rPr lang="en" sz="1400">
                <a:solidFill>
                  <a:srgbClr val="1F2328"/>
                </a:solidFill>
                <a:latin typeface="Arial"/>
                <a:ea typeface="Arial"/>
                <a:cs typeface="Arial"/>
                <a:sym typeface="Arial"/>
              </a:rPr>
              <a:t>Use a CNN to categorize room types and score key </a:t>
            </a:r>
            <a:r>
              <a:rPr lang="en" sz="1400" b="1">
                <a:solidFill>
                  <a:srgbClr val="1F2328"/>
                </a:solidFill>
                <a:latin typeface="Arial"/>
                <a:ea typeface="Arial"/>
                <a:cs typeface="Arial"/>
                <a:sym typeface="Arial"/>
              </a:rPr>
              <a:t>visual features</a:t>
            </a:r>
            <a:r>
              <a:rPr lang="en" sz="1400">
                <a:solidFill>
                  <a:srgbClr val="1F2328"/>
                </a:solidFill>
                <a:latin typeface="Arial"/>
                <a:ea typeface="Arial"/>
                <a:cs typeface="Arial"/>
                <a:sym typeface="Arial"/>
              </a:rPr>
              <a:t> such as property condition, style, and quality from specific rooms</a:t>
            </a:r>
            <a:endParaRPr sz="1400">
              <a:solidFill>
                <a:srgbClr val="1F2328"/>
              </a:solidFill>
              <a:latin typeface="Arial"/>
              <a:ea typeface="Arial"/>
              <a:cs typeface="Arial"/>
              <a:sym typeface="Arial"/>
            </a:endParaRPr>
          </a:p>
          <a:p>
            <a:pPr marL="457200" lvl="0" indent="-317500" algn="l" rtl="0">
              <a:lnSpc>
                <a:spcPct val="150000"/>
              </a:lnSpc>
              <a:spcBef>
                <a:spcPts val="0"/>
              </a:spcBef>
              <a:spcAft>
                <a:spcPts val="0"/>
              </a:spcAft>
              <a:buClr>
                <a:srgbClr val="1F2328"/>
              </a:buClr>
              <a:buSzPts val="1400"/>
              <a:buFont typeface="Arial"/>
              <a:buChar char="●"/>
            </a:pPr>
            <a:r>
              <a:rPr lang="en" sz="1400">
                <a:solidFill>
                  <a:srgbClr val="1F2328"/>
                </a:solidFill>
                <a:latin typeface="Arial"/>
                <a:ea typeface="Arial"/>
                <a:cs typeface="Arial"/>
                <a:sym typeface="Arial"/>
              </a:rPr>
              <a:t>Score refinement</a:t>
            </a:r>
            <a:endParaRPr sz="1400">
              <a:solidFill>
                <a:srgbClr val="1F2328"/>
              </a:solidFill>
              <a:latin typeface="Arial"/>
              <a:ea typeface="Arial"/>
              <a:cs typeface="Arial"/>
              <a:sym typeface="Arial"/>
            </a:endParaRPr>
          </a:p>
          <a:p>
            <a:pPr marL="914400" lvl="1" indent="-317500" algn="l" rtl="0">
              <a:lnSpc>
                <a:spcPct val="150000"/>
              </a:lnSpc>
              <a:spcBef>
                <a:spcPts val="0"/>
              </a:spcBef>
              <a:spcAft>
                <a:spcPts val="0"/>
              </a:spcAft>
              <a:buClr>
                <a:srgbClr val="1F2328"/>
              </a:buClr>
              <a:buSzPts val="1400"/>
              <a:buFont typeface="Arial"/>
              <a:buChar char="○"/>
            </a:pPr>
            <a:r>
              <a:rPr lang="en" sz="1400">
                <a:solidFill>
                  <a:srgbClr val="1F2328"/>
                </a:solidFill>
                <a:latin typeface="Arial"/>
                <a:ea typeface="Arial"/>
                <a:cs typeface="Arial"/>
                <a:sym typeface="Arial"/>
              </a:rPr>
              <a:t>Consolidate multiple image scores into an </a:t>
            </a:r>
            <a:r>
              <a:rPr lang="en" sz="1400" b="1">
                <a:solidFill>
                  <a:srgbClr val="1F2328"/>
                </a:solidFill>
                <a:latin typeface="Arial"/>
                <a:ea typeface="Arial"/>
                <a:cs typeface="Arial"/>
                <a:sym typeface="Arial"/>
              </a:rPr>
              <a:t>overall property quality score</a:t>
            </a:r>
            <a:r>
              <a:rPr lang="en" sz="1400">
                <a:solidFill>
                  <a:srgbClr val="1F2328"/>
                </a:solidFill>
                <a:latin typeface="Arial"/>
                <a:ea typeface="Arial"/>
                <a:cs typeface="Arial"/>
                <a:sym typeface="Arial"/>
              </a:rPr>
              <a:t>, and combine with structured data to attain a more accurate property value estimate</a:t>
            </a:r>
            <a:endParaRPr sz="1400">
              <a:solidFill>
                <a:srgbClr val="1F2328"/>
              </a:solidFill>
              <a:latin typeface="Arial"/>
              <a:ea typeface="Arial"/>
              <a:cs typeface="Arial"/>
              <a:sym typeface="Arial"/>
            </a:endParaRPr>
          </a:p>
        </p:txBody>
      </p:sp>
      <p:sp>
        <p:nvSpPr>
          <p:cNvPr id="403" name="Google Shape;403;p55"/>
          <p:cNvSpPr txBox="1">
            <a:spLocks noGrp="1"/>
          </p:cNvSpPr>
          <p:nvPr>
            <p:ph type="title"/>
          </p:nvPr>
        </p:nvSpPr>
        <p:spPr>
          <a:xfrm>
            <a:off x="452575" y="596800"/>
            <a:ext cx="4263600" cy="68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Solution: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56"/>
          <p:cNvSpPr txBox="1">
            <a:spLocks noGrp="1"/>
          </p:cNvSpPr>
          <p:nvPr>
            <p:ph type="title"/>
          </p:nvPr>
        </p:nvSpPr>
        <p:spPr>
          <a:xfrm>
            <a:off x="452575" y="596800"/>
            <a:ext cx="6868800" cy="10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Timeline</a:t>
            </a:r>
            <a:endParaRPr/>
          </a:p>
        </p:txBody>
      </p:sp>
      <p:sp>
        <p:nvSpPr>
          <p:cNvPr id="409" name="Google Shape;409;p56"/>
          <p:cNvSpPr txBox="1">
            <a:spLocks noGrp="1"/>
          </p:cNvSpPr>
          <p:nvPr>
            <p:ph type="body" idx="1"/>
          </p:nvPr>
        </p:nvSpPr>
        <p:spPr>
          <a:xfrm>
            <a:off x="270625" y="2320925"/>
            <a:ext cx="2063100" cy="171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 Researched CNNs </a:t>
            </a:r>
            <a:endParaRPr/>
          </a:p>
          <a:p>
            <a:pPr marL="0" lvl="0" indent="0" algn="l" rtl="0">
              <a:spcBef>
                <a:spcPts val="0"/>
              </a:spcBef>
              <a:spcAft>
                <a:spcPts val="0"/>
              </a:spcAft>
              <a:buNone/>
            </a:pPr>
            <a:endParaRPr/>
          </a:p>
          <a:p>
            <a:pPr marL="0" lvl="0" indent="0" algn="l" rtl="0">
              <a:spcBef>
                <a:spcPts val="0"/>
              </a:spcBef>
              <a:spcAft>
                <a:spcPts val="0"/>
              </a:spcAft>
              <a:buNone/>
            </a:pPr>
            <a:r>
              <a:rPr lang="en"/>
              <a:t>2. Researched Regression Models</a:t>
            </a:r>
            <a:endParaRPr/>
          </a:p>
          <a:p>
            <a:pPr marL="0" lvl="0" indent="0" algn="l" rtl="0">
              <a:spcBef>
                <a:spcPts val="0"/>
              </a:spcBef>
              <a:spcAft>
                <a:spcPts val="0"/>
              </a:spcAft>
              <a:buNone/>
            </a:pPr>
            <a:endParaRPr/>
          </a:p>
          <a:p>
            <a:pPr marL="0" lvl="0" indent="0" algn="l" rtl="0">
              <a:spcBef>
                <a:spcPts val="0"/>
              </a:spcBef>
              <a:spcAft>
                <a:spcPts val="0"/>
              </a:spcAft>
              <a:buNone/>
            </a:pPr>
            <a:r>
              <a:rPr lang="en"/>
              <a:t>3. Devised a plan for data collection</a:t>
            </a:r>
            <a:endParaRPr/>
          </a:p>
        </p:txBody>
      </p:sp>
      <p:sp>
        <p:nvSpPr>
          <p:cNvPr id="410" name="Google Shape;410;p56"/>
          <p:cNvSpPr txBox="1">
            <a:spLocks noGrp="1"/>
          </p:cNvSpPr>
          <p:nvPr>
            <p:ph type="body" idx="2"/>
          </p:nvPr>
        </p:nvSpPr>
        <p:spPr>
          <a:xfrm>
            <a:off x="2398275" y="2320925"/>
            <a:ext cx="1977600" cy="171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1. Deployed Label System on GCP to Collect and Clean Data </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r>
              <a:rPr lang="en"/>
              <a:t>2. Developed basic Linear Regression models</a:t>
            </a:r>
            <a:endParaRPr/>
          </a:p>
          <a:p>
            <a:pPr marL="0" lvl="0" indent="0" algn="l" rtl="0">
              <a:spcBef>
                <a:spcPts val="0"/>
              </a:spcBef>
              <a:spcAft>
                <a:spcPts val="0"/>
              </a:spcAft>
              <a:buClr>
                <a:schemeClr val="dk1"/>
              </a:buClr>
              <a:buSzPts val="1100"/>
              <a:buNone/>
            </a:pPr>
            <a:endParaRPr/>
          </a:p>
          <a:p>
            <a:pPr marL="0" lvl="0" indent="0" algn="l" rtl="0">
              <a:spcBef>
                <a:spcPts val="0"/>
              </a:spcBef>
              <a:spcAft>
                <a:spcPts val="0"/>
              </a:spcAft>
              <a:buNone/>
            </a:pPr>
            <a:endParaRPr/>
          </a:p>
        </p:txBody>
      </p:sp>
      <p:sp>
        <p:nvSpPr>
          <p:cNvPr id="411" name="Google Shape;411;p56"/>
          <p:cNvSpPr txBox="1">
            <a:spLocks noGrp="1"/>
          </p:cNvSpPr>
          <p:nvPr>
            <p:ph type="body" idx="3"/>
          </p:nvPr>
        </p:nvSpPr>
        <p:spPr>
          <a:xfrm>
            <a:off x="4375875" y="2320925"/>
            <a:ext cx="2063100" cy="171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 Created CNN for image classification and scoring</a:t>
            </a:r>
            <a:endParaRPr/>
          </a:p>
          <a:p>
            <a:pPr marL="0" lvl="0" indent="0" algn="l" rtl="0">
              <a:spcBef>
                <a:spcPts val="0"/>
              </a:spcBef>
              <a:spcAft>
                <a:spcPts val="0"/>
              </a:spcAft>
              <a:buNone/>
            </a:pPr>
            <a:endParaRPr/>
          </a:p>
          <a:p>
            <a:pPr marL="0" lvl="0" indent="0" algn="l" rtl="0">
              <a:spcBef>
                <a:spcPts val="0"/>
              </a:spcBef>
              <a:spcAft>
                <a:spcPts val="0"/>
              </a:spcAft>
              <a:buNone/>
            </a:pPr>
            <a:r>
              <a:rPr lang="en"/>
              <a:t>2. Linear Regression implemented the image scores</a:t>
            </a:r>
            <a:endParaRPr/>
          </a:p>
          <a:p>
            <a:pPr marL="0" lvl="0" indent="0" algn="l" rtl="0">
              <a:spcBef>
                <a:spcPts val="0"/>
              </a:spcBef>
              <a:spcAft>
                <a:spcPts val="0"/>
              </a:spcAft>
              <a:buNone/>
            </a:pPr>
            <a:endParaRPr/>
          </a:p>
          <a:p>
            <a:pPr marL="0" lvl="0" indent="0" algn="l" rtl="0">
              <a:spcBef>
                <a:spcPts val="0"/>
              </a:spcBef>
              <a:spcAft>
                <a:spcPts val="0"/>
              </a:spcAft>
              <a:buNone/>
            </a:pPr>
            <a:r>
              <a:rPr lang="en"/>
              <a:t>3. Pipeline to pull from Zillow API </a:t>
            </a:r>
            <a:endParaRPr/>
          </a:p>
        </p:txBody>
      </p:sp>
      <p:sp>
        <p:nvSpPr>
          <p:cNvPr id="412" name="Google Shape;412;p56"/>
          <p:cNvSpPr txBox="1">
            <a:spLocks noGrp="1"/>
          </p:cNvSpPr>
          <p:nvPr>
            <p:ph type="body" idx="4"/>
          </p:nvPr>
        </p:nvSpPr>
        <p:spPr>
          <a:xfrm>
            <a:off x="6497675" y="2254450"/>
            <a:ext cx="2377800" cy="171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 Merged all components and fixed bugs</a:t>
            </a:r>
            <a:endParaRPr/>
          </a:p>
          <a:p>
            <a:pPr marL="0" lvl="0" indent="0" algn="l" rtl="0">
              <a:spcBef>
                <a:spcPts val="0"/>
              </a:spcBef>
              <a:spcAft>
                <a:spcPts val="0"/>
              </a:spcAft>
              <a:buNone/>
            </a:pPr>
            <a:endParaRPr/>
          </a:p>
          <a:p>
            <a:pPr marL="0" lvl="0" indent="0" algn="l" rtl="0">
              <a:spcBef>
                <a:spcPts val="0"/>
              </a:spcBef>
              <a:spcAft>
                <a:spcPts val="0"/>
              </a:spcAft>
              <a:buNone/>
            </a:pPr>
            <a:r>
              <a:rPr lang="en"/>
              <a:t>2. Built a UI to input address and quickly receive prediction</a:t>
            </a:r>
            <a:endParaRPr/>
          </a:p>
          <a:p>
            <a:pPr marL="0" lvl="0" indent="0" algn="l" rtl="0">
              <a:spcBef>
                <a:spcPts val="0"/>
              </a:spcBef>
              <a:spcAft>
                <a:spcPts val="0"/>
              </a:spcAft>
              <a:buNone/>
            </a:pPr>
            <a:endParaRPr/>
          </a:p>
        </p:txBody>
      </p:sp>
      <p:sp>
        <p:nvSpPr>
          <p:cNvPr id="413" name="Google Shape;413;p56"/>
          <p:cNvSpPr/>
          <p:nvPr/>
        </p:nvSpPr>
        <p:spPr>
          <a:xfrm>
            <a:off x="325750" y="1577350"/>
            <a:ext cx="1977600" cy="677100"/>
          </a:xfrm>
          <a:prstGeom prst="roundRect">
            <a:avLst>
              <a:gd name="adj" fmla="val 5000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Inter SemiBold"/>
                <a:ea typeface="Inter SemiBold"/>
                <a:cs typeface="Inter SemiBold"/>
                <a:sym typeface="Inter SemiBold"/>
              </a:rPr>
              <a:t>Q1: </a:t>
            </a:r>
            <a:endParaRPr>
              <a:solidFill>
                <a:schemeClr val="dk2"/>
              </a:solidFill>
              <a:latin typeface="Inter SemiBold"/>
              <a:ea typeface="Inter SemiBold"/>
              <a:cs typeface="Inter SemiBold"/>
              <a:sym typeface="Inter SemiBold"/>
            </a:endParaRPr>
          </a:p>
          <a:p>
            <a:pPr marL="0" lvl="0" indent="0" algn="ctr" rtl="0">
              <a:spcBef>
                <a:spcPts val="0"/>
              </a:spcBef>
              <a:spcAft>
                <a:spcPts val="0"/>
              </a:spcAft>
              <a:buNone/>
            </a:pPr>
            <a:r>
              <a:rPr lang="en">
                <a:solidFill>
                  <a:schemeClr val="dk2"/>
                </a:solidFill>
                <a:latin typeface="Inter SemiBold"/>
                <a:ea typeface="Inter SemiBold"/>
                <a:cs typeface="Inter SemiBold"/>
                <a:sym typeface="Inter SemiBold"/>
              </a:rPr>
              <a:t>August 28th- September 25th</a:t>
            </a:r>
            <a:endParaRPr>
              <a:solidFill>
                <a:schemeClr val="dk2"/>
              </a:solidFill>
              <a:latin typeface="Inter SemiBold"/>
              <a:ea typeface="Inter SemiBold"/>
              <a:cs typeface="Inter SemiBold"/>
              <a:sym typeface="Inter SemiBold"/>
            </a:endParaRPr>
          </a:p>
        </p:txBody>
      </p:sp>
      <p:sp>
        <p:nvSpPr>
          <p:cNvPr id="414" name="Google Shape;414;p56"/>
          <p:cNvSpPr txBox="1">
            <a:spLocks noGrp="1"/>
          </p:cNvSpPr>
          <p:nvPr>
            <p:ph type="sldNum" idx="5"/>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4</a:t>
            </a:fld>
            <a:endParaRPr/>
          </a:p>
        </p:txBody>
      </p:sp>
      <p:cxnSp>
        <p:nvCxnSpPr>
          <p:cNvPr id="415" name="Google Shape;415;p56"/>
          <p:cNvCxnSpPr/>
          <p:nvPr/>
        </p:nvCxnSpPr>
        <p:spPr>
          <a:xfrm>
            <a:off x="2366000" y="1971675"/>
            <a:ext cx="0" cy="2606100"/>
          </a:xfrm>
          <a:prstGeom prst="straightConnector1">
            <a:avLst/>
          </a:prstGeom>
          <a:noFill/>
          <a:ln w="9525" cap="flat" cmpd="sng">
            <a:solidFill>
              <a:schemeClr val="accent6"/>
            </a:solidFill>
            <a:prstDash val="solid"/>
            <a:round/>
            <a:headEnd type="oval" w="med" len="med"/>
            <a:tailEnd type="none" w="med" len="med"/>
          </a:ln>
        </p:spPr>
      </p:cxnSp>
      <p:cxnSp>
        <p:nvCxnSpPr>
          <p:cNvPr id="416" name="Google Shape;416;p56"/>
          <p:cNvCxnSpPr/>
          <p:nvPr/>
        </p:nvCxnSpPr>
        <p:spPr>
          <a:xfrm>
            <a:off x="4375875" y="1935988"/>
            <a:ext cx="0" cy="2608500"/>
          </a:xfrm>
          <a:prstGeom prst="straightConnector1">
            <a:avLst/>
          </a:prstGeom>
          <a:noFill/>
          <a:ln w="9525" cap="flat" cmpd="sng">
            <a:solidFill>
              <a:schemeClr val="accent6"/>
            </a:solidFill>
            <a:prstDash val="solid"/>
            <a:round/>
            <a:headEnd type="oval" w="med" len="med"/>
            <a:tailEnd type="none" w="med" len="med"/>
          </a:ln>
        </p:spPr>
      </p:cxnSp>
      <p:cxnSp>
        <p:nvCxnSpPr>
          <p:cNvPr id="417" name="Google Shape;417;p56"/>
          <p:cNvCxnSpPr/>
          <p:nvPr/>
        </p:nvCxnSpPr>
        <p:spPr>
          <a:xfrm>
            <a:off x="6468313" y="1935988"/>
            <a:ext cx="0" cy="2608500"/>
          </a:xfrm>
          <a:prstGeom prst="straightConnector1">
            <a:avLst/>
          </a:prstGeom>
          <a:noFill/>
          <a:ln w="9525" cap="flat" cmpd="sng">
            <a:solidFill>
              <a:schemeClr val="accent6"/>
            </a:solidFill>
            <a:prstDash val="solid"/>
            <a:round/>
            <a:headEnd type="oval" w="med" len="med"/>
            <a:tailEnd type="none" w="med" len="med"/>
          </a:ln>
        </p:spPr>
      </p:cxnSp>
      <p:sp>
        <p:nvSpPr>
          <p:cNvPr id="418" name="Google Shape;418;p56"/>
          <p:cNvSpPr/>
          <p:nvPr/>
        </p:nvSpPr>
        <p:spPr>
          <a:xfrm>
            <a:off x="2401788" y="1577350"/>
            <a:ext cx="1921200" cy="677100"/>
          </a:xfrm>
          <a:prstGeom prst="roundRect">
            <a:avLst>
              <a:gd name="adj" fmla="val 5000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Inter SemiBold"/>
                <a:ea typeface="Inter SemiBold"/>
                <a:cs typeface="Inter SemiBold"/>
                <a:sym typeface="Inter SemiBold"/>
              </a:rPr>
              <a:t>Q2: </a:t>
            </a:r>
            <a:endParaRPr>
              <a:solidFill>
                <a:schemeClr val="dk2"/>
              </a:solidFill>
              <a:latin typeface="Inter SemiBold"/>
              <a:ea typeface="Inter SemiBold"/>
              <a:cs typeface="Inter SemiBold"/>
              <a:sym typeface="Inter SemiBold"/>
            </a:endParaRPr>
          </a:p>
          <a:p>
            <a:pPr marL="0" lvl="0" indent="0" algn="ctr" rtl="0">
              <a:spcBef>
                <a:spcPts val="0"/>
              </a:spcBef>
              <a:spcAft>
                <a:spcPts val="0"/>
              </a:spcAft>
              <a:buNone/>
            </a:pPr>
            <a:r>
              <a:rPr lang="en">
                <a:solidFill>
                  <a:schemeClr val="dk2"/>
                </a:solidFill>
                <a:latin typeface="Inter SemiBold"/>
                <a:ea typeface="Inter SemiBold"/>
                <a:cs typeface="Inter SemiBold"/>
                <a:sym typeface="Inter SemiBold"/>
              </a:rPr>
              <a:t>September 26th- October 14th</a:t>
            </a:r>
            <a:endParaRPr>
              <a:solidFill>
                <a:schemeClr val="dk2"/>
              </a:solidFill>
              <a:latin typeface="Inter SemiBold"/>
              <a:ea typeface="Inter SemiBold"/>
              <a:cs typeface="Inter SemiBold"/>
              <a:sym typeface="Inter SemiBold"/>
            </a:endParaRPr>
          </a:p>
        </p:txBody>
      </p:sp>
      <p:sp>
        <p:nvSpPr>
          <p:cNvPr id="419" name="Google Shape;419;p56"/>
          <p:cNvSpPr/>
          <p:nvPr/>
        </p:nvSpPr>
        <p:spPr>
          <a:xfrm>
            <a:off x="4461488" y="1577350"/>
            <a:ext cx="1921200" cy="677100"/>
          </a:xfrm>
          <a:prstGeom prst="roundRect">
            <a:avLst>
              <a:gd name="adj" fmla="val 5000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Inter SemiBold"/>
                <a:ea typeface="Inter SemiBold"/>
                <a:cs typeface="Inter SemiBold"/>
                <a:sym typeface="Inter SemiBold"/>
              </a:rPr>
              <a:t>Q3: </a:t>
            </a:r>
            <a:endParaRPr>
              <a:solidFill>
                <a:schemeClr val="dk2"/>
              </a:solidFill>
              <a:latin typeface="Inter SemiBold"/>
              <a:ea typeface="Inter SemiBold"/>
              <a:cs typeface="Inter SemiBold"/>
              <a:sym typeface="Inter SemiBold"/>
            </a:endParaRPr>
          </a:p>
          <a:p>
            <a:pPr marL="0" lvl="0" indent="0" algn="ctr" rtl="0">
              <a:spcBef>
                <a:spcPts val="0"/>
              </a:spcBef>
              <a:spcAft>
                <a:spcPts val="0"/>
              </a:spcAft>
              <a:buNone/>
            </a:pPr>
            <a:r>
              <a:rPr lang="en">
                <a:solidFill>
                  <a:schemeClr val="dk2"/>
                </a:solidFill>
                <a:latin typeface="Inter SemiBold"/>
                <a:ea typeface="Inter SemiBold"/>
                <a:cs typeface="Inter SemiBold"/>
                <a:sym typeface="Inter SemiBold"/>
              </a:rPr>
              <a:t>October 15th- November 20th</a:t>
            </a:r>
            <a:endParaRPr>
              <a:solidFill>
                <a:schemeClr val="dk2"/>
              </a:solidFill>
              <a:latin typeface="Inter SemiBold"/>
              <a:ea typeface="Inter SemiBold"/>
              <a:cs typeface="Inter SemiBold"/>
              <a:sym typeface="Inter SemiBold"/>
            </a:endParaRPr>
          </a:p>
        </p:txBody>
      </p:sp>
      <p:sp>
        <p:nvSpPr>
          <p:cNvPr id="420" name="Google Shape;420;p56"/>
          <p:cNvSpPr/>
          <p:nvPr/>
        </p:nvSpPr>
        <p:spPr>
          <a:xfrm>
            <a:off x="6553938" y="1577350"/>
            <a:ext cx="1921200" cy="677100"/>
          </a:xfrm>
          <a:prstGeom prst="roundRect">
            <a:avLst>
              <a:gd name="adj" fmla="val 5000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Inter SemiBold"/>
                <a:ea typeface="Inter SemiBold"/>
                <a:cs typeface="Inter SemiBold"/>
                <a:sym typeface="Inter SemiBold"/>
              </a:rPr>
              <a:t>Q4: </a:t>
            </a:r>
            <a:endParaRPr>
              <a:solidFill>
                <a:schemeClr val="dk2"/>
              </a:solidFill>
              <a:latin typeface="Inter SemiBold"/>
              <a:ea typeface="Inter SemiBold"/>
              <a:cs typeface="Inter SemiBold"/>
              <a:sym typeface="Inter SemiBold"/>
            </a:endParaRPr>
          </a:p>
          <a:p>
            <a:pPr marL="0" lvl="0" indent="0" algn="ctr" rtl="0">
              <a:spcBef>
                <a:spcPts val="0"/>
              </a:spcBef>
              <a:spcAft>
                <a:spcPts val="0"/>
              </a:spcAft>
              <a:buNone/>
            </a:pPr>
            <a:r>
              <a:rPr lang="en">
                <a:solidFill>
                  <a:schemeClr val="dk2"/>
                </a:solidFill>
                <a:latin typeface="Inter SemiBold"/>
                <a:ea typeface="Inter SemiBold"/>
                <a:cs typeface="Inter SemiBold"/>
                <a:sym typeface="Inter SemiBold"/>
              </a:rPr>
              <a:t>November 21st- December 11th</a:t>
            </a:r>
            <a:endParaRPr>
              <a:solidFill>
                <a:schemeClr val="dk2"/>
              </a:solidFill>
              <a:latin typeface="Inter SemiBold"/>
              <a:ea typeface="Inter SemiBold"/>
              <a:cs typeface="Inter SemiBold"/>
              <a:sym typeface="Inter SemiBold"/>
            </a:endParaRPr>
          </a:p>
        </p:txBody>
      </p:sp>
      <p:sp>
        <p:nvSpPr>
          <p:cNvPr id="421" name="Google Shape;421;p56"/>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57"/>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27" name="Google Shape;427;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428" name="Google Shape;428;p57"/>
          <p:cNvSpPr txBox="1">
            <a:spLocks noGrp="1"/>
          </p:cNvSpPr>
          <p:nvPr>
            <p:ph type="title"/>
          </p:nvPr>
        </p:nvSpPr>
        <p:spPr>
          <a:xfrm>
            <a:off x="70775" y="400600"/>
            <a:ext cx="5778300" cy="137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Collection: Labeling and Scoring </a:t>
            </a:r>
            <a:endParaRPr/>
          </a:p>
        </p:txBody>
      </p:sp>
      <p:sp>
        <p:nvSpPr>
          <p:cNvPr id="429" name="Google Shape;429;p57"/>
          <p:cNvSpPr txBox="1">
            <a:spLocks noGrp="1"/>
          </p:cNvSpPr>
          <p:nvPr>
            <p:ph type="body" idx="1"/>
          </p:nvPr>
        </p:nvSpPr>
        <p:spPr>
          <a:xfrm>
            <a:off x="420875" y="2652575"/>
            <a:ext cx="3717900" cy="2080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None/>
            </a:pPr>
            <a:r>
              <a:rPr lang="en"/>
              <a:t>Explain</a:t>
            </a:r>
            <a:endParaRPr/>
          </a:p>
          <a:p>
            <a:pPr marL="0" lvl="0" indent="0" algn="l" rtl="0">
              <a:lnSpc>
                <a:spcPct val="115000"/>
              </a:lnSpc>
              <a:spcBef>
                <a:spcPts val="0"/>
              </a:spcBef>
              <a:spcAft>
                <a:spcPts val="0"/>
              </a:spcAft>
              <a:buClr>
                <a:schemeClr val="dk1"/>
              </a:buClr>
              <a:buSzPts val="1100"/>
              <a:buNone/>
            </a:pPr>
            <a:r>
              <a:rPr lang="en"/>
              <a:t>Demo</a:t>
            </a:r>
            <a:endParaRPr/>
          </a:p>
          <a:p>
            <a:pPr marL="0" lvl="0" indent="0" algn="l" rtl="0">
              <a:spcBef>
                <a:spcPts val="0"/>
              </a:spcBef>
              <a:spcAft>
                <a:spcPts val="0"/>
              </a:spcAft>
              <a:buNone/>
            </a:pPr>
            <a:endParaRPr/>
          </a:p>
        </p:txBody>
      </p:sp>
      <p:sp>
        <p:nvSpPr>
          <p:cNvPr id="430" name="Google Shape;430;p57"/>
          <p:cNvSpPr txBox="1">
            <a:spLocks noGrp="1"/>
          </p:cNvSpPr>
          <p:nvPr>
            <p:ph type="sldNum" idx="3"/>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5</a:t>
            </a:fld>
            <a:endParaRPr/>
          </a:p>
        </p:txBody>
      </p:sp>
      <p:pic>
        <p:nvPicPr>
          <p:cNvPr id="431" name="Google Shape;431;p57"/>
          <p:cNvPicPr preferRelativeResize="0"/>
          <p:nvPr/>
        </p:nvPicPr>
        <p:blipFill rotWithShape="1">
          <a:blip r:embed="rId3">
            <a:alphaModFix/>
          </a:blip>
          <a:srcRect r="83391"/>
          <a:stretch/>
        </p:blipFill>
        <p:spPr>
          <a:xfrm>
            <a:off x="0" y="1669275"/>
            <a:ext cx="1017851" cy="3474226"/>
          </a:xfrm>
          <a:prstGeom prst="rect">
            <a:avLst/>
          </a:prstGeom>
          <a:noFill/>
          <a:ln>
            <a:noFill/>
          </a:ln>
        </p:spPr>
      </p:pic>
      <p:pic>
        <p:nvPicPr>
          <p:cNvPr id="432" name="Google Shape;432;p57"/>
          <p:cNvPicPr preferRelativeResize="0"/>
          <p:nvPr/>
        </p:nvPicPr>
        <p:blipFill rotWithShape="1">
          <a:blip r:embed="rId4">
            <a:alphaModFix/>
          </a:blip>
          <a:srcRect r="18360"/>
          <a:stretch/>
        </p:blipFill>
        <p:spPr>
          <a:xfrm>
            <a:off x="4140764" y="1625925"/>
            <a:ext cx="5003238" cy="3474226"/>
          </a:xfrm>
          <a:prstGeom prst="rect">
            <a:avLst/>
          </a:prstGeom>
          <a:noFill/>
          <a:ln>
            <a:noFill/>
          </a:ln>
        </p:spPr>
      </p:pic>
      <p:pic>
        <p:nvPicPr>
          <p:cNvPr id="433" name="Google Shape;433;p57"/>
          <p:cNvPicPr preferRelativeResize="0"/>
          <p:nvPr/>
        </p:nvPicPr>
        <p:blipFill rotWithShape="1">
          <a:blip r:embed="rId3">
            <a:alphaModFix/>
          </a:blip>
          <a:srcRect l="35599" r="18363"/>
          <a:stretch/>
        </p:blipFill>
        <p:spPr>
          <a:xfrm>
            <a:off x="1090925" y="1625950"/>
            <a:ext cx="2856535" cy="35175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58"/>
          <p:cNvSpPr txBox="1">
            <a:spLocks noGrp="1"/>
          </p:cNvSpPr>
          <p:nvPr>
            <p:ph type="title"/>
          </p:nvPr>
        </p:nvSpPr>
        <p:spPr>
          <a:xfrm>
            <a:off x="452575" y="377925"/>
            <a:ext cx="3398700" cy="137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CNN</a:t>
            </a:r>
            <a:endParaRPr/>
          </a:p>
        </p:txBody>
      </p:sp>
      <p:sp>
        <p:nvSpPr>
          <p:cNvPr id="439" name="Google Shape;439;p58"/>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6</a:t>
            </a:fld>
            <a:endParaRPr/>
          </a:p>
        </p:txBody>
      </p:sp>
      <p:sp>
        <p:nvSpPr>
          <p:cNvPr id="440" name="Google Shape;440;p58"/>
          <p:cNvSpPr txBox="1"/>
          <p:nvPr/>
        </p:nvSpPr>
        <p:spPr>
          <a:xfrm>
            <a:off x="0" y="0"/>
            <a:ext cx="300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a:p>
        </p:txBody>
      </p:sp>
      <p:sp>
        <p:nvSpPr>
          <p:cNvPr id="441" name="Google Shape;441;p58"/>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42" name="Google Shape;442;p58"/>
          <p:cNvSpPr txBox="1"/>
          <p:nvPr/>
        </p:nvSpPr>
        <p:spPr>
          <a:xfrm>
            <a:off x="452575" y="1161275"/>
            <a:ext cx="4054800" cy="3623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b="1"/>
              <a:t>ResNet18-Based Room Classifier (11,181,642 parameters)</a:t>
            </a:r>
            <a:endParaRPr sz="1100" b="1"/>
          </a:p>
          <a:p>
            <a:pPr marL="457200" lvl="0" indent="-298450" algn="l" rtl="0">
              <a:lnSpc>
                <a:spcPct val="115000"/>
              </a:lnSpc>
              <a:spcBef>
                <a:spcPts val="1200"/>
              </a:spcBef>
              <a:spcAft>
                <a:spcPts val="0"/>
              </a:spcAft>
              <a:buSzPts val="1100"/>
              <a:buChar char="●"/>
            </a:pPr>
            <a:r>
              <a:rPr lang="en" sz="1100" b="1"/>
              <a:t>Task</a:t>
            </a:r>
            <a:r>
              <a:rPr lang="en" sz="1100"/>
              <a:t>: Multi-class classification (predict room type among 10 categories).</a:t>
            </a:r>
            <a:endParaRPr sz="1100"/>
          </a:p>
          <a:p>
            <a:pPr marL="457200" lvl="0" indent="-298450" algn="l" rtl="0">
              <a:lnSpc>
                <a:spcPct val="115000"/>
              </a:lnSpc>
              <a:spcBef>
                <a:spcPts val="0"/>
              </a:spcBef>
              <a:spcAft>
                <a:spcPts val="0"/>
              </a:spcAft>
              <a:buSzPts val="1100"/>
              <a:buChar char="●"/>
            </a:pPr>
            <a:r>
              <a:rPr lang="en" sz="1100" b="1"/>
              <a:t>Architecture</a:t>
            </a:r>
            <a:r>
              <a:rPr lang="en" sz="1100"/>
              <a:t>:</a:t>
            </a:r>
            <a:endParaRPr sz="1100"/>
          </a:p>
          <a:p>
            <a:pPr marL="914400" lvl="1" indent="-298450" algn="l" rtl="0">
              <a:lnSpc>
                <a:spcPct val="115000"/>
              </a:lnSpc>
              <a:spcBef>
                <a:spcPts val="0"/>
              </a:spcBef>
              <a:spcAft>
                <a:spcPts val="0"/>
              </a:spcAft>
              <a:buSzPts val="1100"/>
              <a:buChar char="○"/>
            </a:pPr>
            <a:r>
              <a:rPr lang="en" sz="1100"/>
              <a:t>Pretrained ResNet18</a:t>
            </a:r>
            <a:endParaRPr sz="1100"/>
          </a:p>
          <a:p>
            <a:pPr marL="914400" lvl="1" indent="-298450" algn="l" rtl="0">
              <a:lnSpc>
                <a:spcPct val="115000"/>
              </a:lnSpc>
              <a:spcBef>
                <a:spcPts val="0"/>
              </a:spcBef>
              <a:spcAft>
                <a:spcPts val="0"/>
              </a:spcAft>
              <a:buSzPts val="1100"/>
              <a:buChar char="○"/>
            </a:pPr>
            <a:r>
              <a:rPr lang="en" sz="1100"/>
              <a:t>Final fully connected (FC) layer replaced with </a:t>
            </a:r>
            <a:r>
              <a:rPr lang="en" sz="1100">
                <a:solidFill>
                  <a:srgbClr val="188038"/>
                </a:solidFill>
                <a:latin typeface="Roboto Mono"/>
                <a:ea typeface="Roboto Mono"/>
                <a:cs typeface="Roboto Mono"/>
                <a:sym typeface="Roboto Mono"/>
              </a:rPr>
              <a:t>nn.Linear(in_features, num_classes=10)</a:t>
            </a:r>
            <a:r>
              <a:rPr lang="en" sz="1100"/>
              <a:t>.</a:t>
            </a:r>
            <a:endParaRPr sz="1100"/>
          </a:p>
          <a:p>
            <a:pPr marL="914400" lvl="1" indent="-298450" algn="l" rtl="0">
              <a:lnSpc>
                <a:spcPct val="115000"/>
              </a:lnSpc>
              <a:spcBef>
                <a:spcPts val="0"/>
              </a:spcBef>
              <a:spcAft>
                <a:spcPts val="0"/>
              </a:spcAft>
              <a:buSzPts val="1100"/>
              <a:buChar char="○"/>
            </a:pPr>
            <a:r>
              <a:rPr lang="en" sz="1100"/>
              <a:t>Retains strong feature-extraction capacity from ImageNet pretraining.</a:t>
            </a:r>
            <a:endParaRPr sz="1100"/>
          </a:p>
          <a:p>
            <a:pPr marL="457200" lvl="0" indent="-298450" algn="l" rtl="0">
              <a:lnSpc>
                <a:spcPct val="115000"/>
              </a:lnSpc>
              <a:spcBef>
                <a:spcPts val="0"/>
              </a:spcBef>
              <a:spcAft>
                <a:spcPts val="0"/>
              </a:spcAft>
              <a:buSzPts val="1100"/>
              <a:buChar char="●"/>
            </a:pPr>
            <a:r>
              <a:rPr lang="en" sz="1100" b="1"/>
              <a:t>Loss Function</a:t>
            </a:r>
            <a:r>
              <a:rPr lang="en" sz="1100"/>
              <a:t>:</a:t>
            </a:r>
            <a:endParaRPr sz="1100"/>
          </a:p>
          <a:p>
            <a:pPr marL="914400" lvl="1" indent="-298450" algn="l" rtl="0">
              <a:lnSpc>
                <a:spcPct val="115000"/>
              </a:lnSpc>
              <a:spcBef>
                <a:spcPts val="0"/>
              </a:spcBef>
              <a:spcAft>
                <a:spcPts val="0"/>
              </a:spcAft>
              <a:buSzPts val="1100"/>
              <a:buChar char="○"/>
            </a:pPr>
            <a:r>
              <a:rPr lang="en" sz="1100">
                <a:solidFill>
                  <a:srgbClr val="188038"/>
                </a:solidFill>
                <a:latin typeface="Roboto Mono"/>
                <a:ea typeface="Roboto Mono"/>
                <a:cs typeface="Roboto Mono"/>
                <a:sym typeface="Roboto Mono"/>
              </a:rPr>
              <a:t>nn.CrossEntropyLoss</a:t>
            </a:r>
            <a:r>
              <a:rPr lang="en" sz="1100"/>
              <a:t> for multi-class classification.</a:t>
            </a:r>
            <a:endParaRPr sz="1100"/>
          </a:p>
          <a:p>
            <a:pPr marL="457200" lvl="0" indent="-298450" algn="l" rtl="0">
              <a:lnSpc>
                <a:spcPct val="115000"/>
              </a:lnSpc>
              <a:spcBef>
                <a:spcPts val="0"/>
              </a:spcBef>
              <a:spcAft>
                <a:spcPts val="0"/>
              </a:spcAft>
              <a:buSzPts val="1100"/>
              <a:buChar char="●"/>
            </a:pPr>
            <a:r>
              <a:rPr lang="en" sz="1100" b="1"/>
              <a:t>Optimizer &amp; Scheduler</a:t>
            </a:r>
            <a:r>
              <a:rPr lang="en" sz="1100"/>
              <a:t>:</a:t>
            </a:r>
            <a:endParaRPr sz="1100"/>
          </a:p>
          <a:p>
            <a:pPr marL="914400" lvl="1" indent="-298450" algn="l" rtl="0">
              <a:lnSpc>
                <a:spcPct val="115000"/>
              </a:lnSpc>
              <a:spcBef>
                <a:spcPts val="0"/>
              </a:spcBef>
              <a:spcAft>
                <a:spcPts val="0"/>
              </a:spcAft>
              <a:buSzPts val="1100"/>
              <a:buChar char="○"/>
            </a:pPr>
            <a:r>
              <a:rPr lang="en" sz="1100"/>
              <a:t>Adam optimizer with a learning rate of 0.001.</a:t>
            </a:r>
            <a:endParaRPr sz="1100"/>
          </a:p>
          <a:p>
            <a:pPr marL="914400" lvl="1" indent="-298450" algn="l" rtl="0">
              <a:lnSpc>
                <a:spcPct val="115000"/>
              </a:lnSpc>
              <a:spcBef>
                <a:spcPts val="0"/>
              </a:spcBef>
              <a:spcAft>
                <a:spcPts val="0"/>
              </a:spcAft>
              <a:buSzPts val="1100"/>
              <a:buChar char="○"/>
            </a:pPr>
            <a:r>
              <a:rPr lang="en" sz="1100">
                <a:solidFill>
                  <a:srgbClr val="188038"/>
                </a:solidFill>
                <a:latin typeface="Roboto Mono"/>
                <a:ea typeface="Roboto Mono"/>
                <a:cs typeface="Roboto Mono"/>
                <a:sym typeface="Roboto Mono"/>
              </a:rPr>
              <a:t>ReduceLROnPlateau</a:t>
            </a:r>
            <a:r>
              <a:rPr lang="en" sz="1100"/>
              <a:t> scheduler to adjust learning rate when loss plateaus.</a:t>
            </a:r>
            <a:endParaRPr sz="1100"/>
          </a:p>
        </p:txBody>
      </p:sp>
      <p:sp>
        <p:nvSpPr>
          <p:cNvPr id="443" name="Google Shape;443;p58"/>
          <p:cNvSpPr txBox="1"/>
          <p:nvPr/>
        </p:nvSpPr>
        <p:spPr>
          <a:xfrm>
            <a:off x="4604625" y="1161275"/>
            <a:ext cx="4207800" cy="342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b="1"/>
              <a:t>MobileNetV2-Based Score Regressor (2,305,921 parameters)</a:t>
            </a:r>
            <a:endParaRPr sz="1100" b="1"/>
          </a:p>
          <a:p>
            <a:pPr marL="457200" lvl="0" indent="-298450" algn="l" rtl="0">
              <a:lnSpc>
                <a:spcPct val="115000"/>
              </a:lnSpc>
              <a:spcBef>
                <a:spcPts val="1200"/>
              </a:spcBef>
              <a:spcAft>
                <a:spcPts val="0"/>
              </a:spcAft>
              <a:buSzPts val="1100"/>
              <a:buChar char="●"/>
            </a:pPr>
            <a:r>
              <a:rPr lang="en" sz="1100" b="1"/>
              <a:t>Task</a:t>
            </a:r>
            <a:r>
              <a:rPr lang="en" sz="1100"/>
              <a:t>: Regression (predict a continuous “score”).</a:t>
            </a:r>
            <a:endParaRPr sz="1100"/>
          </a:p>
          <a:p>
            <a:pPr marL="457200" lvl="0" indent="-298450" algn="l" rtl="0">
              <a:lnSpc>
                <a:spcPct val="115000"/>
              </a:lnSpc>
              <a:spcBef>
                <a:spcPts val="0"/>
              </a:spcBef>
              <a:spcAft>
                <a:spcPts val="0"/>
              </a:spcAft>
              <a:buSzPts val="1100"/>
              <a:buChar char="●"/>
            </a:pPr>
            <a:r>
              <a:rPr lang="en" sz="1100" b="1"/>
              <a:t>Architecture</a:t>
            </a:r>
            <a:r>
              <a:rPr lang="en" sz="1100"/>
              <a:t>:</a:t>
            </a:r>
            <a:endParaRPr sz="1100"/>
          </a:p>
          <a:p>
            <a:pPr marL="914400" lvl="1" indent="-298450" algn="l" rtl="0">
              <a:lnSpc>
                <a:spcPct val="115000"/>
              </a:lnSpc>
              <a:spcBef>
                <a:spcPts val="0"/>
              </a:spcBef>
              <a:spcAft>
                <a:spcPts val="0"/>
              </a:spcAft>
              <a:buSzPts val="1100"/>
              <a:buChar char="○"/>
            </a:pPr>
            <a:r>
              <a:rPr lang="en" sz="1100"/>
              <a:t>Pretrained MobileNetV2 (smaller version of ImageNet, training was taking too long).</a:t>
            </a:r>
            <a:endParaRPr sz="1100"/>
          </a:p>
          <a:p>
            <a:pPr marL="914400" lvl="1" indent="-298450" algn="l" rtl="0">
              <a:lnSpc>
                <a:spcPct val="115000"/>
              </a:lnSpc>
              <a:spcBef>
                <a:spcPts val="0"/>
              </a:spcBef>
              <a:spcAft>
                <a:spcPts val="0"/>
              </a:spcAft>
              <a:buSzPts val="1100"/>
              <a:buChar char="○"/>
            </a:pPr>
            <a:r>
              <a:rPr lang="en" sz="1100"/>
              <a:t>Final classifier replaced with a small FC “head”:</a:t>
            </a:r>
            <a:endParaRPr sz="1100"/>
          </a:p>
          <a:p>
            <a:pPr marL="1371600" lvl="2" indent="-298450" algn="l" rtl="0">
              <a:lnSpc>
                <a:spcPct val="115000"/>
              </a:lnSpc>
              <a:spcBef>
                <a:spcPts val="0"/>
              </a:spcBef>
              <a:spcAft>
                <a:spcPts val="0"/>
              </a:spcAft>
              <a:buSzPts val="1100"/>
              <a:buChar char="■"/>
            </a:pPr>
            <a:r>
              <a:rPr lang="en" sz="1100">
                <a:solidFill>
                  <a:srgbClr val="188038"/>
                </a:solidFill>
                <a:latin typeface="Roboto Mono"/>
                <a:ea typeface="Roboto Mono"/>
                <a:cs typeface="Roboto Mono"/>
                <a:sym typeface="Roboto Mono"/>
              </a:rPr>
              <a:t>nn.Dropout(0.2)</a:t>
            </a:r>
            <a:r>
              <a:rPr lang="en" sz="1100"/>
              <a:t> &gt; </a:t>
            </a:r>
            <a:r>
              <a:rPr lang="en" sz="1100">
                <a:solidFill>
                  <a:srgbClr val="188038"/>
                </a:solidFill>
                <a:latin typeface="Roboto Mono"/>
                <a:ea typeface="Roboto Mono"/>
                <a:cs typeface="Roboto Mono"/>
                <a:sym typeface="Roboto Mono"/>
              </a:rPr>
              <a:t>nn.Linear(...)</a:t>
            </a:r>
            <a:r>
              <a:rPr lang="en" sz="1100"/>
              <a:t> &gt;             </a:t>
            </a:r>
            <a:r>
              <a:rPr lang="en" sz="1100">
                <a:solidFill>
                  <a:srgbClr val="188038"/>
                </a:solidFill>
                <a:latin typeface="Roboto Mono"/>
                <a:ea typeface="Roboto Mono"/>
                <a:cs typeface="Roboto Mono"/>
                <a:sym typeface="Roboto Mono"/>
              </a:rPr>
              <a:t>nn.ReLU()</a:t>
            </a:r>
            <a:r>
              <a:rPr lang="en" sz="1100"/>
              <a:t> &gt;            </a:t>
            </a:r>
            <a:r>
              <a:rPr lang="en" sz="1100">
                <a:solidFill>
                  <a:srgbClr val="188038"/>
                </a:solidFill>
                <a:latin typeface="Roboto Mono"/>
                <a:ea typeface="Roboto Mono"/>
                <a:cs typeface="Roboto Mono"/>
                <a:sym typeface="Roboto Mono"/>
              </a:rPr>
              <a:t>nn.Dropout(0.2)</a:t>
            </a:r>
            <a:r>
              <a:rPr lang="en" sz="1100"/>
              <a:t> &gt; </a:t>
            </a:r>
            <a:r>
              <a:rPr lang="en" sz="1100">
                <a:solidFill>
                  <a:srgbClr val="188038"/>
                </a:solidFill>
                <a:latin typeface="Roboto Mono"/>
                <a:ea typeface="Roboto Mono"/>
                <a:cs typeface="Roboto Mono"/>
                <a:sym typeface="Roboto Mono"/>
              </a:rPr>
              <a:t>nn.Linear(..., 1)</a:t>
            </a:r>
            <a:endParaRPr sz="1100">
              <a:solidFill>
                <a:srgbClr val="188038"/>
              </a:solidFill>
              <a:latin typeface="Roboto Mono"/>
              <a:ea typeface="Roboto Mono"/>
              <a:cs typeface="Roboto Mono"/>
              <a:sym typeface="Roboto Mono"/>
            </a:endParaRPr>
          </a:p>
          <a:p>
            <a:pPr marL="914400" lvl="1" indent="-298450" algn="l" rtl="0">
              <a:lnSpc>
                <a:spcPct val="115000"/>
              </a:lnSpc>
              <a:spcBef>
                <a:spcPts val="0"/>
              </a:spcBef>
              <a:spcAft>
                <a:spcPts val="0"/>
              </a:spcAft>
              <a:buSzPts val="1100"/>
              <a:buChar char="○"/>
            </a:pPr>
            <a:r>
              <a:rPr lang="en" sz="1100"/>
              <a:t>Lightweight and efficient, suitable for large-scale or MPS (Metal Performance Shaders) usage.</a:t>
            </a:r>
            <a:endParaRPr sz="1100"/>
          </a:p>
          <a:p>
            <a:pPr marL="457200" lvl="0" indent="-298450" algn="l" rtl="0">
              <a:lnSpc>
                <a:spcPct val="115000"/>
              </a:lnSpc>
              <a:spcBef>
                <a:spcPts val="0"/>
              </a:spcBef>
              <a:spcAft>
                <a:spcPts val="0"/>
              </a:spcAft>
              <a:buSzPts val="1100"/>
              <a:buChar char="●"/>
            </a:pPr>
            <a:r>
              <a:rPr lang="en" sz="1100" b="1"/>
              <a:t>Loss Function</a:t>
            </a:r>
            <a:r>
              <a:rPr lang="en" sz="1100"/>
              <a:t>:</a:t>
            </a:r>
            <a:endParaRPr sz="1100"/>
          </a:p>
          <a:p>
            <a:pPr marL="914400" lvl="1" indent="-298450" algn="l" rtl="0">
              <a:lnSpc>
                <a:spcPct val="115000"/>
              </a:lnSpc>
              <a:spcBef>
                <a:spcPts val="0"/>
              </a:spcBef>
              <a:spcAft>
                <a:spcPts val="0"/>
              </a:spcAft>
              <a:buSzPts val="1100"/>
              <a:buChar char="○"/>
            </a:pPr>
            <a:r>
              <a:rPr lang="en" sz="1100">
                <a:solidFill>
                  <a:srgbClr val="188038"/>
                </a:solidFill>
                <a:latin typeface="Roboto Mono"/>
                <a:ea typeface="Roboto Mono"/>
                <a:cs typeface="Roboto Mono"/>
                <a:sym typeface="Roboto Mono"/>
              </a:rPr>
              <a:t>nn.MSELoss</a:t>
            </a:r>
            <a:r>
              <a:rPr lang="en" sz="1100"/>
              <a:t> for regression tasks.</a:t>
            </a:r>
            <a:endParaRPr sz="1100"/>
          </a:p>
          <a:p>
            <a:pPr marL="457200" lvl="0" indent="-298450" algn="l" rtl="0">
              <a:lnSpc>
                <a:spcPct val="115000"/>
              </a:lnSpc>
              <a:spcBef>
                <a:spcPts val="0"/>
              </a:spcBef>
              <a:spcAft>
                <a:spcPts val="0"/>
              </a:spcAft>
              <a:buSzPts val="1100"/>
              <a:buChar char="●"/>
            </a:pPr>
            <a:r>
              <a:rPr lang="en" sz="1100" b="1"/>
              <a:t>Optimizer</a:t>
            </a:r>
            <a:r>
              <a:rPr lang="en" sz="1100"/>
              <a:t>:</a:t>
            </a:r>
            <a:endParaRPr sz="1100"/>
          </a:p>
          <a:p>
            <a:pPr marL="914400" lvl="1" indent="-298450" algn="l" rtl="0">
              <a:lnSpc>
                <a:spcPct val="115000"/>
              </a:lnSpc>
              <a:spcBef>
                <a:spcPts val="0"/>
              </a:spcBef>
              <a:spcAft>
                <a:spcPts val="0"/>
              </a:spcAft>
              <a:buSzPts val="1100"/>
              <a:buChar char="○"/>
            </a:pPr>
            <a:r>
              <a:rPr lang="en" sz="1100"/>
              <a:t>Adam optimizer with a learning rate of 0.001.</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59"/>
          <p:cNvSpPr txBox="1">
            <a:spLocks noGrp="1"/>
          </p:cNvSpPr>
          <p:nvPr>
            <p:ph type="title"/>
          </p:nvPr>
        </p:nvSpPr>
        <p:spPr>
          <a:xfrm>
            <a:off x="199725" y="596800"/>
            <a:ext cx="1779000" cy="296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Label CNN Demo</a:t>
            </a:r>
            <a:endParaRPr/>
          </a:p>
        </p:txBody>
      </p:sp>
      <p:sp>
        <p:nvSpPr>
          <p:cNvPr id="449" name="Google Shape;449;p59"/>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pic>
        <p:nvPicPr>
          <p:cNvPr id="450" name="Google Shape;450;p59" title="room-labeler-demo.mov">
            <a:hlinkClick r:id="rId3"/>
          </p:cNvPr>
          <p:cNvPicPr preferRelativeResize="0"/>
          <p:nvPr/>
        </p:nvPicPr>
        <p:blipFill>
          <a:blip r:embed="rId4">
            <a:alphaModFix/>
          </a:blip>
          <a:stretch>
            <a:fillRect/>
          </a:stretch>
        </p:blipFill>
        <p:spPr>
          <a:xfrm>
            <a:off x="2283525" y="0"/>
            <a:ext cx="6858000" cy="5143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0"/>
                                        </p:tgtEl>
                                        <p:attrNameLst>
                                          <p:attrName>style.visibility</p:attrName>
                                        </p:attrNameLst>
                                      </p:cBhvr>
                                      <p:to>
                                        <p:strVal val="visible"/>
                                      </p:to>
                                    </p:set>
                                    <p:animEffect transition="in" filter="fade">
                                      <p:cBhvr>
                                        <p:cTn id="7" dur="1000"/>
                                        <p:tgtEl>
                                          <p:spTgt spid="4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60"/>
          <p:cNvSpPr txBox="1">
            <a:spLocks noGrp="1"/>
          </p:cNvSpPr>
          <p:nvPr>
            <p:ph type="title"/>
          </p:nvPr>
        </p:nvSpPr>
        <p:spPr>
          <a:xfrm>
            <a:off x="467825" y="493925"/>
            <a:ext cx="5247600" cy="126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Price Prediction Model</a:t>
            </a:r>
            <a:endParaRPr/>
          </a:p>
        </p:txBody>
      </p:sp>
      <p:sp>
        <p:nvSpPr>
          <p:cNvPr id="456" name="Google Shape;456;p60"/>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8</a:t>
            </a:fld>
            <a:endParaRPr/>
          </a:p>
        </p:txBody>
      </p:sp>
      <p:sp>
        <p:nvSpPr>
          <p:cNvPr id="457" name="Google Shape;457;p60"/>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58" name="Google Shape;458;p60"/>
          <p:cNvSpPr txBox="1"/>
          <p:nvPr/>
        </p:nvSpPr>
        <p:spPr>
          <a:xfrm>
            <a:off x="467825" y="1979300"/>
            <a:ext cx="5734200" cy="2643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Font typeface="Inter"/>
              <a:buChar char="●"/>
            </a:pPr>
            <a:r>
              <a:rPr lang="en" b="1">
                <a:solidFill>
                  <a:schemeClr val="dk2"/>
                </a:solidFill>
                <a:latin typeface="Inter"/>
                <a:ea typeface="Inter"/>
                <a:cs typeface="Inter"/>
                <a:sym typeface="Inter"/>
              </a:rPr>
              <a:t>Linear Regression</a:t>
            </a:r>
            <a:endParaRPr b="1">
              <a:solidFill>
                <a:schemeClr val="dk2"/>
              </a:solidFill>
              <a:latin typeface="Inter"/>
              <a:ea typeface="Inter"/>
              <a:cs typeface="Inter"/>
              <a:sym typeface="Inter"/>
            </a:endParaRPr>
          </a:p>
          <a:p>
            <a:pPr marL="914400" lvl="1" indent="-317500" algn="l" rtl="0">
              <a:spcBef>
                <a:spcPts val="0"/>
              </a:spcBef>
              <a:spcAft>
                <a:spcPts val="0"/>
              </a:spcAft>
              <a:buClr>
                <a:schemeClr val="dk2"/>
              </a:buClr>
              <a:buSzPts val="1400"/>
              <a:buFont typeface="Inter"/>
              <a:buChar char="○"/>
            </a:pPr>
            <a:r>
              <a:rPr lang="en">
                <a:solidFill>
                  <a:schemeClr val="dk2"/>
                </a:solidFill>
                <a:latin typeface="Inter"/>
                <a:ea typeface="Inter"/>
                <a:cs typeface="Inter"/>
                <a:sym typeface="Inter"/>
              </a:rPr>
              <a:t>Finds linear relationships between features and price</a:t>
            </a:r>
            <a:endParaRPr>
              <a:solidFill>
                <a:schemeClr val="dk2"/>
              </a:solidFill>
              <a:latin typeface="Inter"/>
              <a:ea typeface="Inter"/>
              <a:cs typeface="Inter"/>
              <a:sym typeface="Inter"/>
            </a:endParaRPr>
          </a:p>
          <a:p>
            <a:pPr marL="457200" lvl="0" indent="-317500" algn="l" rtl="0">
              <a:spcBef>
                <a:spcPts val="0"/>
              </a:spcBef>
              <a:spcAft>
                <a:spcPts val="0"/>
              </a:spcAft>
              <a:buClr>
                <a:schemeClr val="dk2"/>
              </a:buClr>
              <a:buSzPts val="1400"/>
              <a:buFont typeface="Inter"/>
              <a:buChar char="●"/>
            </a:pPr>
            <a:r>
              <a:rPr lang="en" b="1">
                <a:solidFill>
                  <a:schemeClr val="dk2"/>
                </a:solidFill>
                <a:latin typeface="Inter"/>
                <a:ea typeface="Inter"/>
                <a:cs typeface="Inter"/>
                <a:sym typeface="Inter"/>
              </a:rPr>
              <a:t>Decision Tree</a:t>
            </a:r>
            <a:endParaRPr b="1">
              <a:solidFill>
                <a:schemeClr val="dk2"/>
              </a:solidFill>
              <a:latin typeface="Inter"/>
              <a:ea typeface="Inter"/>
              <a:cs typeface="Inter"/>
              <a:sym typeface="Inter"/>
            </a:endParaRPr>
          </a:p>
          <a:p>
            <a:pPr marL="914400" lvl="1" indent="-317500" algn="l" rtl="0">
              <a:spcBef>
                <a:spcPts val="0"/>
              </a:spcBef>
              <a:spcAft>
                <a:spcPts val="0"/>
              </a:spcAft>
              <a:buClr>
                <a:schemeClr val="dk2"/>
              </a:buClr>
              <a:buSzPts val="1400"/>
              <a:buFont typeface="Inter"/>
              <a:buChar char="○"/>
            </a:pPr>
            <a:r>
              <a:rPr lang="en">
                <a:solidFill>
                  <a:schemeClr val="dk2"/>
                </a:solidFill>
                <a:latin typeface="Inter"/>
                <a:ea typeface="Inter"/>
                <a:cs typeface="Inter"/>
                <a:sym typeface="Inter"/>
              </a:rPr>
              <a:t>Partitions data into regions based on feature values and averages price within those regions</a:t>
            </a:r>
            <a:endParaRPr>
              <a:solidFill>
                <a:schemeClr val="dk2"/>
              </a:solidFill>
              <a:latin typeface="Inter"/>
              <a:ea typeface="Inter"/>
              <a:cs typeface="Inter"/>
              <a:sym typeface="Inter"/>
            </a:endParaRPr>
          </a:p>
          <a:p>
            <a:pPr marL="457200" lvl="0" indent="-317500" algn="l" rtl="0">
              <a:spcBef>
                <a:spcPts val="0"/>
              </a:spcBef>
              <a:spcAft>
                <a:spcPts val="0"/>
              </a:spcAft>
              <a:buClr>
                <a:schemeClr val="dk2"/>
              </a:buClr>
              <a:buSzPts val="1400"/>
              <a:buFont typeface="Inter"/>
              <a:buChar char="●"/>
            </a:pPr>
            <a:r>
              <a:rPr lang="en" b="1">
                <a:solidFill>
                  <a:schemeClr val="dk2"/>
                </a:solidFill>
                <a:latin typeface="Inter"/>
                <a:ea typeface="Inter"/>
                <a:cs typeface="Inter"/>
                <a:sym typeface="Inter"/>
              </a:rPr>
              <a:t>Random Forest</a:t>
            </a:r>
            <a:endParaRPr b="1">
              <a:solidFill>
                <a:schemeClr val="dk2"/>
              </a:solidFill>
              <a:latin typeface="Inter"/>
              <a:ea typeface="Inter"/>
              <a:cs typeface="Inter"/>
              <a:sym typeface="Inter"/>
            </a:endParaRPr>
          </a:p>
          <a:p>
            <a:pPr marL="914400" lvl="1" indent="-317500" algn="l" rtl="0">
              <a:spcBef>
                <a:spcPts val="0"/>
              </a:spcBef>
              <a:spcAft>
                <a:spcPts val="0"/>
              </a:spcAft>
              <a:buClr>
                <a:schemeClr val="dk2"/>
              </a:buClr>
              <a:buSzPts val="1400"/>
              <a:buFont typeface="Inter"/>
              <a:buChar char="○"/>
            </a:pPr>
            <a:r>
              <a:rPr lang="en">
                <a:solidFill>
                  <a:schemeClr val="dk2"/>
                </a:solidFill>
                <a:latin typeface="Inter"/>
                <a:ea typeface="Inter"/>
                <a:cs typeface="Inter"/>
                <a:sym typeface="Inter"/>
              </a:rPr>
              <a:t>Creates multiple decision trees and averages them, being less sensitive to overfitting</a:t>
            </a:r>
            <a:endParaRPr>
              <a:solidFill>
                <a:schemeClr val="dk2"/>
              </a:solidFill>
              <a:latin typeface="Inter"/>
              <a:ea typeface="Inter"/>
              <a:cs typeface="Inter"/>
              <a:sym typeface="Inter"/>
            </a:endParaRPr>
          </a:p>
          <a:p>
            <a:pPr marL="457200" lvl="0" indent="-317500" algn="l" rtl="0">
              <a:spcBef>
                <a:spcPts val="0"/>
              </a:spcBef>
              <a:spcAft>
                <a:spcPts val="0"/>
              </a:spcAft>
              <a:buClr>
                <a:schemeClr val="dk2"/>
              </a:buClr>
              <a:buSzPts val="1400"/>
              <a:buFont typeface="Inter"/>
              <a:buChar char="●"/>
            </a:pPr>
            <a:r>
              <a:rPr lang="en" b="1">
                <a:solidFill>
                  <a:schemeClr val="dk2"/>
                </a:solidFill>
                <a:latin typeface="Inter"/>
                <a:ea typeface="Inter"/>
                <a:cs typeface="Inter"/>
                <a:sym typeface="Inter"/>
              </a:rPr>
              <a:t>Gradient Boosting (XGBoost) </a:t>
            </a:r>
            <a:endParaRPr b="1">
              <a:solidFill>
                <a:schemeClr val="dk2"/>
              </a:solidFill>
              <a:latin typeface="Inter"/>
              <a:ea typeface="Inter"/>
              <a:cs typeface="Inter"/>
              <a:sym typeface="Inter"/>
            </a:endParaRPr>
          </a:p>
          <a:p>
            <a:pPr marL="914400" lvl="1" indent="-317500" algn="l" rtl="0">
              <a:spcBef>
                <a:spcPts val="0"/>
              </a:spcBef>
              <a:spcAft>
                <a:spcPts val="0"/>
              </a:spcAft>
              <a:buClr>
                <a:schemeClr val="dk2"/>
              </a:buClr>
              <a:buSzPts val="1400"/>
              <a:buFont typeface="Inter"/>
              <a:buChar char="○"/>
            </a:pPr>
            <a:r>
              <a:rPr lang="en">
                <a:solidFill>
                  <a:schemeClr val="dk2"/>
                </a:solidFill>
                <a:latin typeface="Inter"/>
                <a:ea typeface="Inter"/>
                <a:cs typeface="Inter"/>
                <a:sym typeface="Inter"/>
              </a:rPr>
              <a:t>Error correction on top of random forest, and can handle complex relationships and interactions in the data.</a:t>
            </a:r>
            <a:endParaRPr>
              <a:solidFill>
                <a:schemeClr val="dk2"/>
              </a:solidFill>
              <a:latin typeface="Inter"/>
              <a:ea typeface="Inter"/>
              <a:cs typeface="Inter"/>
              <a:sym typeface="Inter"/>
            </a:endParaRPr>
          </a:p>
        </p:txBody>
      </p:sp>
      <p:pic>
        <p:nvPicPr>
          <p:cNvPr id="459" name="Google Shape;459;p60"/>
          <p:cNvPicPr preferRelativeResize="0"/>
          <p:nvPr/>
        </p:nvPicPr>
        <p:blipFill>
          <a:blip r:embed="rId3">
            <a:alphaModFix/>
          </a:blip>
          <a:stretch>
            <a:fillRect/>
          </a:stretch>
        </p:blipFill>
        <p:spPr>
          <a:xfrm>
            <a:off x="6041225" y="1405788"/>
            <a:ext cx="3102775" cy="2006174"/>
          </a:xfrm>
          <a:prstGeom prst="rect">
            <a:avLst/>
          </a:prstGeom>
          <a:noFill/>
          <a:ln>
            <a:noFill/>
          </a:ln>
        </p:spPr>
      </p:pic>
      <p:pic>
        <p:nvPicPr>
          <p:cNvPr id="460" name="Google Shape;460;p60"/>
          <p:cNvPicPr preferRelativeResize="0"/>
          <p:nvPr/>
        </p:nvPicPr>
        <p:blipFill>
          <a:blip r:embed="rId4">
            <a:alphaModFix/>
          </a:blip>
          <a:stretch>
            <a:fillRect/>
          </a:stretch>
        </p:blipFill>
        <p:spPr>
          <a:xfrm>
            <a:off x="6381750" y="3486150"/>
            <a:ext cx="2762250" cy="165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1"/>
          <p:cNvSpPr txBox="1">
            <a:spLocks noGrp="1"/>
          </p:cNvSpPr>
          <p:nvPr>
            <p:ph type="title"/>
          </p:nvPr>
        </p:nvSpPr>
        <p:spPr>
          <a:xfrm>
            <a:off x="452575" y="596800"/>
            <a:ext cx="4418100" cy="77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graphicFrame>
        <p:nvGraphicFramePr>
          <p:cNvPr id="466" name="Google Shape;466;p61"/>
          <p:cNvGraphicFramePr/>
          <p:nvPr/>
        </p:nvGraphicFramePr>
        <p:xfrm>
          <a:off x="631175" y="1428750"/>
          <a:ext cx="8368075" cy="2581800"/>
        </p:xfrm>
        <a:graphic>
          <a:graphicData uri="http://schemas.openxmlformats.org/drawingml/2006/table">
            <a:tbl>
              <a:tblPr>
                <a:noFill/>
                <a:tableStyleId>{B43B2326-27E0-4C64-B381-7349435E6125}</a:tableStyleId>
              </a:tblPr>
              <a:tblGrid>
                <a:gridCol w="1930675">
                  <a:extLst>
                    <a:ext uri="{9D8B030D-6E8A-4147-A177-3AD203B41FA5}">
                      <a16:colId xmlns:a16="http://schemas.microsoft.com/office/drawing/2014/main" val="20000"/>
                    </a:ext>
                  </a:extLst>
                </a:gridCol>
                <a:gridCol w="1609350">
                  <a:extLst>
                    <a:ext uri="{9D8B030D-6E8A-4147-A177-3AD203B41FA5}">
                      <a16:colId xmlns:a16="http://schemas.microsoft.com/office/drawing/2014/main" val="20001"/>
                    </a:ext>
                  </a:extLst>
                </a:gridCol>
                <a:gridCol w="1609350">
                  <a:extLst>
                    <a:ext uri="{9D8B030D-6E8A-4147-A177-3AD203B41FA5}">
                      <a16:colId xmlns:a16="http://schemas.microsoft.com/office/drawing/2014/main" val="20002"/>
                    </a:ext>
                  </a:extLst>
                </a:gridCol>
                <a:gridCol w="1609350">
                  <a:extLst>
                    <a:ext uri="{9D8B030D-6E8A-4147-A177-3AD203B41FA5}">
                      <a16:colId xmlns:a16="http://schemas.microsoft.com/office/drawing/2014/main" val="20003"/>
                    </a:ext>
                  </a:extLst>
                </a:gridCol>
                <a:gridCol w="1609350">
                  <a:extLst>
                    <a:ext uri="{9D8B030D-6E8A-4147-A177-3AD203B41FA5}">
                      <a16:colId xmlns:a16="http://schemas.microsoft.com/office/drawing/2014/main" val="20004"/>
                    </a:ext>
                  </a:extLst>
                </a:gridCol>
              </a:tblGrid>
              <a:tr h="441600">
                <a:tc>
                  <a:txBody>
                    <a:bodyPr/>
                    <a:lstStyle/>
                    <a:p>
                      <a:pPr marL="0" lvl="0" indent="0" algn="l" rtl="0">
                        <a:spcBef>
                          <a:spcPts val="0"/>
                        </a:spcBef>
                        <a:spcAft>
                          <a:spcPts val="0"/>
                        </a:spcAft>
                        <a:buNone/>
                      </a:pPr>
                      <a:r>
                        <a:rPr lang="en">
                          <a:solidFill>
                            <a:srgbClr val="1F1F1F"/>
                          </a:solidFill>
                        </a:rPr>
                        <a:t>Data incorporated</a:t>
                      </a:r>
                      <a:endParaRPr>
                        <a:solidFill>
                          <a:srgbClr val="1F1F1F"/>
                        </a:solidFill>
                      </a:endParaRPr>
                    </a:p>
                  </a:txBody>
                  <a:tcPr marL="91425" marR="91425" marT="91425" marB="91425">
                    <a:solidFill>
                      <a:srgbClr val="D9D9D9"/>
                    </a:solidFill>
                  </a:tcPr>
                </a:tc>
                <a:tc>
                  <a:txBody>
                    <a:bodyPr/>
                    <a:lstStyle/>
                    <a:p>
                      <a:pPr marL="0" lvl="0" indent="0" algn="l" rtl="0">
                        <a:spcBef>
                          <a:spcPts val="0"/>
                        </a:spcBef>
                        <a:spcAft>
                          <a:spcPts val="0"/>
                        </a:spcAft>
                        <a:buNone/>
                      </a:pPr>
                      <a:r>
                        <a:rPr lang="en">
                          <a:solidFill>
                            <a:srgbClr val="1F1F1F"/>
                          </a:solidFill>
                        </a:rPr>
                        <a:t>MAE</a:t>
                      </a:r>
                      <a:endParaRPr>
                        <a:solidFill>
                          <a:srgbClr val="1F1F1F"/>
                        </a:solidFill>
                      </a:endParaRPr>
                    </a:p>
                  </a:txBody>
                  <a:tcPr marL="91425" marR="91425" marT="91425" marB="91425">
                    <a:solidFill>
                      <a:srgbClr val="D9D9D9"/>
                    </a:solidFill>
                  </a:tcPr>
                </a:tc>
                <a:tc>
                  <a:txBody>
                    <a:bodyPr/>
                    <a:lstStyle/>
                    <a:p>
                      <a:pPr marL="0" lvl="0" indent="0" algn="l" rtl="0">
                        <a:spcBef>
                          <a:spcPts val="0"/>
                        </a:spcBef>
                        <a:spcAft>
                          <a:spcPts val="0"/>
                        </a:spcAft>
                        <a:buNone/>
                      </a:pPr>
                      <a:r>
                        <a:rPr lang="en">
                          <a:solidFill>
                            <a:srgbClr val="1F1F1F"/>
                          </a:solidFill>
                        </a:rPr>
                        <a:t>RMSE</a:t>
                      </a:r>
                      <a:endParaRPr>
                        <a:solidFill>
                          <a:srgbClr val="1F1F1F"/>
                        </a:solidFill>
                      </a:endParaRPr>
                    </a:p>
                  </a:txBody>
                  <a:tcPr marL="91425" marR="91425" marT="91425" marB="91425">
                    <a:solidFill>
                      <a:srgbClr val="D9D9D9"/>
                    </a:solidFill>
                  </a:tcPr>
                </a:tc>
                <a:tc>
                  <a:txBody>
                    <a:bodyPr/>
                    <a:lstStyle/>
                    <a:p>
                      <a:pPr marL="0" lvl="0" indent="0" algn="l" rtl="0">
                        <a:spcBef>
                          <a:spcPts val="0"/>
                        </a:spcBef>
                        <a:spcAft>
                          <a:spcPts val="0"/>
                        </a:spcAft>
                        <a:buNone/>
                      </a:pPr>
                      <a:r>
                        <a:rPr lang="en">
                          <a:solidFill>
                            <a:srgbClr val="1F1F1F"/>
                          </a:solidFill>
                        </a:rPr>
                        <a:t>SMAPE</a:t>
                      </a:r>
                      <a:endParaRPr>
                        <a:solidFill>
                          <a:srgbClr val="1F1F1F"/>
                        </a:solidFill>
                      </a:endParaRPr>
                    </a:p>
                  </a:txBody>
                  <a:tcPr marL="91425" marR="91425" marT="91425" marB="91425">
                    <a:solidFill>
                      <a:srgbClr val="D9D9D9"/>
                    </a:solidFill>
                  </a:tcPr>
                </a:tc>
                <a:tc>
                  <a:txBody>
                    <a:bodyPr/>
                    <a:lstStyle/>
                    <a:p>
                      <a:pPr marL="0" lvl="0" indent="0" algn="l" rtl="0">
                        <a:spcBef>
                          <a:spcPts val="0"/>
                        </a:spcBef>
                        <a:spcAft>
                          <a:spcPts val="0"/>
                        </a:spcAft>
                        <a:buNone/>
                      </a:pPr>
                      <a:r>
                        <a:rPr lang="en">
                          <a:solidFill>
                            <a:srgbClr val="1F1F1F"/>
                          </a:solidFill>
                        </a:rPr>
                        <a:t>R</a:t>
                      </a:r>
                      <a:r>
                        <a:rPr lang="en" baseline="30000">
                          <a:solidFill>
                            <a:srgbClr val="1F1F1F"/>
                          </a:solidFill>
                        </a:rPr>
                        <a:t>2</a:t>
                      </a:r>
                      <a:endParaRPr baseline="30000">
                        <a:solidFill>
                          <a:srgbClr val="1F1F1F"/>
                        </a:solidFill>
                      </a:endParaRPr>
                    </a:p>
                  </a:txBody>
                  <a:tcPr marL="91425" marR="91425" marT="91425" marB="91425">
                    <a:solidFill>
                      <a:srgbClr val="D9D9D9"/>
                    </a:solidFill>
                  </a:tcPr>
                </a:tc>
                <a:extLst>
                  <a:ext uri="{0D108BD9-81ED-4DB2-BD59-A6C34878D82A}">
                    <a16:rowId xmlns:a16="http://schemas.microsoft.com/office/drawing/2014/main" val="10000"/>
                  </a:ext>
                </a:extLst>
              </a:tr>
              <a:tr h="424650">
                <a:tc>
                  <a:txBody>
                    <a:bodyPr/>
                    <a:lstStyle/>
                    <a:p>
                      <a:pPr marL="0" lvl="0" indent="0" algn="l" rtl="0">
                        <a:spcBef>
                          <a:spcPts val="0"/>
                        </a:spcBef>
                        <a:spcAft>
                          <a:spcPts val="0"/>
                        </a:spcAft>
                        <a:buNone/>
                      </a:pPr>
                      <a:r>
                        <a:rPr lang="en">
                          <a:solidFill>
                            <a:srgbClr val="1F1F1F"/>
                          </a:solidFill>
                        </a:rPr>
                        <a:t>Only elementary data</a:t>
                      </a:r>
                      <a:endParaRPr>
                        <a:solidFill>
                          <a:srgbClr val="1F1F1F"/>
                        </a:solidFill>
                      </a:endParaRPr>
                    </a:p>
                  </a:txBody>
                  <a:tcPr marL="91425" marR="91425" marT="91425" marB="91425">
                    <a:solidFill>
                      <a:srgbClr val="D9D9D9"/>
                    </a:solidFill>
                  </a:tcPr>
                </a:tc>
                <a:tc>
                  <a:txBody>
                    <a:bodyPr/>
                    <a:lstStyle/>
                    <a:p>
                      <a:pPr marL="0" lvl="0" indent="0" algn="l" rtl="0">
                        <a:spcBef>
                          <a:spcPts val="0"/>
                        </a:spcBef>
                        <a:spcAft>
                          <a:spcPts val="0"/>
                        </a:spcAft>
                        <a:buNone/>
                      </a:pPr>
                      <a:r>
                        <a:rPr lang="en">
                          <a:solidFill>
                            <a:srgbClr val="1F1F1F"/>
                          </a:solidFill>
                        </a:rPr>
                        <a:t>$50,931</a:t>
                      </a:r>
                      <a:endParaRPr>
                        <a:solidFill>
                          <a:srgbClr val="1F1F1F"/>
                        </a:solidFill>
                      </a:endParaRPr>
                    </a:p>
                  </a:txBody>
                  <a:tcPr marL="91425" marR="91425" marT="91425" marB="91425"/>
                </a:tc>
                <a:tc>
                  <a:txBody>
                    <a:bodyPr/>
                    <a:lstStyle/>
                    <a:p>
                      <a:pPr marL="0" lvl="0" indent="0" algn="l" rtl="0">
                        <a:spcBef>
                          <a:spcPts val="0"/>
                        </a:spcBef>
                        <a:spcAft>
                          <a:spcPts val="0"/>
                        </a:spcAft>
                        <a:buNone/>
                      </a:pPr>
                      <a:r>
                        <a:rPr lang="en">
                          <a:solidFill>
                            <a:srgbClr val="1F1F1F"/>
                          </a:solidFill>
                        </a:rPr>
                        <a:t>$82,732</a:t>
                      </a:r>
                      <a:endParaRPr>
                        <a:solidFill>
                          <a:srgbClr val="1F1F1F"/>
                        </a:solidFill>
                      </a:endParaRPr>
                    </a:p>
                  </a:txBody>
                  <a:tcPr marL="91425" marR="91425" marT="91425" marB="91425"/>
                </a:tc>
                <a:tc>
                  <a:txBody>
                    <a:bodyPr/>
                    <a:lstStyle/>
                    <a:p>
                      <a:pPr marL="0" lvl="0" indent="0" algn="l" rtl="0">
                        <a:spcBef>
                          <a:spcPts val="0"/>
                        </a:spcBef>
                        <a:spcAft>
                          <a:spcPts val="0"/>
                        </a:spcAft>
                        <a:buNone/>
                      </a:pPr>
                      <a:r>
                        <a:rPr lang="en">
                          <a:solidFill>
                            <a:srgbClr val="1F1F1F"/>
                          </a:solidFill>
                        </a:rPr>
                        <a:t>18.73%</a:t>
                      </a:r>
                      <a:endParaRPr>
                        <a:solidFill>
                          <a:srgbClr val="1F1F1F"/>
                        </a:solidFill>
                      </a:endParaRPr>
                    </a:p>
                  </a:txBody>
                  <a:tcPr marL="91425" marR="91425" marT="91425" marB="91425"/>
                </a:tc>
                <a:tc>
                  <a:txBody>
                    <a:bodyPr/>
                    <a:lstStyle/>
                    <a:p>
                      <a:pPr marL="0" lvl="0" indent="0" algn="l" rtl="0">
                        <a:spcBef>
                          <a:spcPts val="0"/>
                        </a:spcBef>
                        <a:spcAft>
                          <a:spcPts val="0"/>
                        </a:spcAft>
                        <a:buNone/>
                      </a:pPr>
                      <a:r>
                        <a:rPr lang="en">
                          <a:solidFill>
                            <a:srgbClr val="1F1F1F"/>
                          </a:solidFill>
                        </a:rPr>
                        <a:t>86.50%</a:t>
                      </a:r>
                      <a:endParaRPr>
                        <a:solidFill>
                          <a:srgbClr val="1F1F1F"/>
                        </a:solidFill>
                      </a:endParaRPr>
                    </a:p>
                  </a:txBody>
                  <a:tcPr marL="91425" marR="91425" marT="91425" marB="91425"/>
                </a:tc>
                <a:extLst>
                  <a:ext uri="{0D108BD9-81ED-4DB2-BD59-A6C34878D82A}">
                    <a16:rowId xmlns:a16="http://schemas.microsoft.com/office/drawing/2014/main" val="10001"/>
                  </a:ext>
                </a:extLst>
              </a:tr>
              <a:tr h="441600">
                <a:tc>
                  <a:txBody>
                    <a:bodyPr/>
                    <a:lstStyle/>
                    <a:p>
                      <a:pPr marL="0" lvl="0" indent="0" algn="l" rtl="0">
                        <a:spcBef>
                          <a:spcPts val="0"/>
                        </a:spcBef>
                        <a:spcAft>
                          <a:spcPts val="0"/>
                        </a:spcAft>
                        <a:buNone/>
                      </a:pPr>
                      <a:r>
                        <a:rPr lang="en">
                          <a:solidFill>
                            <a:srgbClr val="1F1F1F"/>
                          </a:solidFill>
                        </a:rPr>
                        <a:t>With Zestimate</a:t>
                      </a:r>
                      <a:endParaRPr>
                        <a:solidFill>
                          <a:srgbClr val="1F1F1F"/>
                        </a:solidFill>
                      </a:endParaRPr>
                    </a:p>
                  </a:txBody>
                  <a:tcPr marL="91425" marR="91425" marT="91425" marB="91425">
                    <a:solidFill>
                      <a:srgbClr val="D9D9D9"/>
                    </a:solidFill>
                  </a:tcPr>
                </a:tc>
                <a:tc>
                  <a:txBody>
                    <a:bodyPr/>
                    <a:lstStyle/>
                    <a:p>
                      <a:pPr marL="0" lvl="0" indent="0" algn="l" rtl="0">
                        <a:spcBef>
                          <a:spcPts val="0"/>
                        </a:spcBef>
                        <a:spcAft>
                          <a:spcPts val="0"/>
                        </a:spcAft>
                        <a:buNone/>
                      </a:pPr>
                      <a:r>
                        <a:rPr lang="en"/>
                        <a:t>$30,183</a:t>
                      </a:r>
                      <a:endParaRPr>
                        <a:solidFill>
                          <a:srgbClr val="1F1F1F"/>
                        </a:solidFill>
                      </a:endParaRPr>
                    </a:p>
                  </a:txBody>
                  <a:tcPr marL="91425" marR="91425" marT="91425" marB="91425"/>
                </a:tc>
                <a:tc>
                  <a:txBody>
                    <a:bodyPr/>
                    <a:lstStyle/>
                    <a:p>
                      <a:pPr marL="0" lvl="0" indent="0" algn="l" rtl="0">
                        <a:spcBef>
                          <a:spcPts val="0"/>
                        </a:spcBef>
                        <a:spcAft>
                          <a:spcPts val="0"/>
                        </a:spcAft>
                        <a:buNone/>
                      </a:pPr>
                      <a:r>
                        <a:rPr lang="en">
                          <a:solidFill>
                            <a:srgbClr val="1F1F1F"/>
                          </a:solidFill>
                        </a:rPr>
                        <a:t>$52,946</a:t>
                      </a:r>
                      <a:endParaRPr>
                        <a:solidFill>
                          <a:srgbClr val="1F1F1F"/>
                        </a:solidFill>
                      </a:endParaRPr>
                    </a:p>
                  </a:txBody>
                  <a:tcPr marL="91425" marR="91425" marT="91425" marB="91425"/>
                </a:tc>
                <a:tc>
                  <a:txBody>
                    <a:bodyPr/>
                    <a:lstStyle/>
                    <a:p>
                      <a:pPr marL="0" lvl="0" indent="0" algn="l" rtl="0">
                        <a:spcBef>
                          <a:spcPts val="0"/>
                        </a:spcBef>
                        <a:spcAft>
                          <a:spcPts val="0"/>
                        </a:spcAft>
                        <a:buNone/>
                      </a:pPr>
                      <a:r>
                        <a:rPr lang="en">
                          <a:solidFill>
                            <a:srgbClr val="1F1F1F"/>
                          </a:solidFill>
                        </a:rPr>
                        <a:t>12.71%</a:t>
                      </a:r>
                      <a:endParaRPr>
                        <a:solidFill>
                          <a:srgbClr val="1F1F1F"/>
                        </a:solidFill>
                      </a:endParaRPr>
                    </a:p>
                  </a:txBody>
                  <a:tcPr marL="91425" marR="91425" marT="91425" marB="91425"/>
                </a:tc>
                <a:tc>
                  <a:txBody>
                    <a:bodyPr/>
                    <a:lstStyle/>
                    <a:p>
                      <a:pPr marL="0" lvl="0" indent="0" algn="l" rtl="0">
                        <a:spcBef>
                          <a:spcPts val="0"/>
                        </a:spcBef>
                        <a:spcAft>
                          <a:spcPts val="0"/>
                        </a:spcAft>
                        <a:buNone/>
                      </a:pPr>
                      <a:r>
                        <a:rPr lang="en">
                          <a:solidFill>
                            <a:srgbClr val="1F1F1F"/>
                          </a:solidFill>
                        </a:rPr>
                        <a:t>94.47%</a:t>
                      </a:r>
                      <a:endParaRPr>
                        <a:solidFill>
                          <a:srgbClr val="1F1F1F"/>
                        </a:solidFill>
                      </a:endParaRPr>
                    </a:p>
                  </a:txBody>
                  <a:tcPr marL="91425" marR="91425" marT="91425" marB="91425"/>
                </a:tc>
                <a:extLst>
                  <a:ext uri="{0D108BD9-81ED-4DB2-BD59-A6C34878D82A}">
                    <a16:rowId xmlns:a16="http://schemas.microsoft.com/office/drawing/2014/main" val="10002"/>
                  </a:ext>
                </a:extLst>
              </a:tr>
              <a:tr h="424650">
                <a:tc>
                  <a:txBody>
                    <a:bodyPr/>
                    <a:lstStyle/>
                    <a:p>
                      <a:pPr marL="0" lvl="0" indent="0" algn="l" rtl="0">
                        <a:spcBef>
                          <a:spcPts val="0"/>
                        </a:spcBef>
                        <a:spcAft>
                          <a:spcPts val="0"/>
                        </a:spcAft>
                        <a:buNone/>
                      </a:pPr>
                      <a:r>
                        <a:rPr lang="en">
                          <a:solidFill>
                            <a:srgbClr val="1F1F1F"/>
                          </a:solidFill>
                        </a:rPr>
                        <a:t>With image scores</a:t>
                      </a:r>
                      <a:endParaRPr>
                        <a:solidFill>
                          <a:srgbClr val="1F1F1F"/>
                        </a:solidFill>
                      </a:endParaRPr>
                    </a:p>
                  </a:txBody>
                  <a:tcPr marL="91425" marR="91425" marT="91425" marB="91425">
                    <a:solidFill>
                      <a:srgbClr val="D9D9D9"/>
                    </a:solidFill>
                  </a:tcPr>
                </a:tc>
                <a:tc>
                  <a:txBody>
                    <a:bodyPr/>
                    <a:lstStyle/>
                    <a:p>
                      <a:pPr marL="0" lvl="0" indent="0" algn="l" rtl="0">
                        <a:spcBef>
                          <a:spcPts val="0"/>
                        </a:spcBef>
                        <a:spcAft>
                          <a:spcPts val="0"/>
                        </a:spcAft>
                        <a:buNone/>
                      </a:pPr>
                      <a:r>
                        <a:rPr lang="en"/>
                        <a:t>$29,647</a:t>
                      </a:r>
                      <a:endParaRPr>
                        <a:solidFill>
                          <a:srgbClr val="1F1F1F"/>
                        </a:solidFill>
                      </a:endParaRPr>
                    </a:p>
                  </a:txBody>
                  <a:tcPr marL="91425" marR="91425" marT="91425" marB="91425">
                    <a:solidFill>
                      <a:srgbClr val="B6D7A8"/>
                    </a:solidFill>
                  </a:tcPr>
                </a:tc>
                <a:tc>
                  <a:txBody>
                    <a:bodyPr/>
                    <a:lstStyle/>
                    <a:p>
                      <a:pPr marL="0" lvl="0" indent="0" algn="l" rtl="0">
                        <a:spcBef>
                          <a:spcPts val="0"/>
                        </a:spcBef>
                        <a:spcAft>
                          <a:spcPts val="0"/>
                        </a:spcAft>
                        <a:buNone/>
                      </a:pPr>
                      <a:r>
                        <a:rPr lang="en">
                          <a:solidFill>
                            <a:srgbClr val="1F1F1F"/>
                          </a:solidFill>
                        </a:rPr>
                        <a:t>$52,171</a:t>
                      </a:r>
                      <a:endParaRPr>
                        <a:solidFill>
                          <a:srgbClr val="1F1F1F"/>
                        </a:solidFill>
                      </a:endParaRPr>
                    </a:p>
                  </a:txBody>
                  <a:tcPr marL="91425" marR="91425" marT="91425" marB="91425">
                    <a:solidFill>
                      <a:srgbClr val="B6D7A8"/>
                    </a:solidFill>
                  </a:tcPr>
                </a:tc>
                <a:tc>
                  <a:txBody>
                    <a:bodyPr/>
                    <a:lstStyle/>
                    <a:p>
                      <a:pPr marL="0" lvl="0" indent="0" algn="l" rtl="0">
                        <a:spcBef>
                          <a:spcPts val="0"/>
                        </a:spcBef>
                        <a:spcAft>
                          <a:spcPts val="0"/>
                        </a:spcAft>
                        <a:buNone/>
                      </a:pPr>
                      <a:r>
                        <a:rPr lang="en">
                          <a:solidFill>
                            <a:srgbClr val="1F1F1F"/>
                          </a:solidFill>
                        </a:rPr>
                        <a:t>12.74%</a:t>
                      </a:r>
                      <a:endParaRPr>
                        <a:solidFill>
                          <a:srgbClr val="1F1F1F"/>
                        </a:solidFill>
                      </a:endParaRPr>
                    </a:p>
                  </a:txBody>
                  <a:tcPr marL="91425" marR="91425" marT="91425" marB="91425">
                    <a:solidFill>
                      <a:srgbClr val="B6D7A8"/>
                    </a:solidFill>
                  </a:tcPr>
                </a:tc>
                <a:tc>
                  <a:txBody>
                    <a:bodyPr/>
                    <a:lstStyle/>
                    <a:p>
                      <a:pPr marL="0" lvl="0" indent="0" algn="l" rtl="0">
                        <a:spcBef>
                          <a:spcPts val="0"/>
                        </a:spcBef>
                        <a:spcAft>
                          <a:spcPts val="0"/>
                        </a:spcAft>
                        <a:buNone/>
                      </a:pPr>
                      <a:r>
                        <a:rPr lang="en">
                          <a:solidFill>
                            <a:srgbClr val="1F1F1F"/>
                          </a:solidFill>
                        </a:rPr>
                        <a:t>94.63%</a:t>
                      </a:r>
                      <a:endParaRPr>
                        <a:solidFill>
                          <a:srgbClr val="1F1F1F"/>
                        </a:solidFill>
                      </a:endParaRPr>
                    </a:p>
                  </a:txBody>
                  <a:tcPr marL="91425" marR="91425" marT="91425" marB="91425">
                    <a:solidFill>
                      <a:srgbClr val="B6D7A8"/>
                    </a:solidFill>
                  </a:tcPr>
                </a:tc>
                <a:extLst>
                  <a:ext uri="{0D108BD9-81ED-4DB2-BD59-A6C34878D82A}">
                    <a16:rowId xmlns:a16="http://schemas.microsoft.com/office/drawing/2014/main" val="10003"/>
                  </a:ext>
                </a:extLst>
              </a:tr>
              <a:tr h="424650">
                <a:tc>
                  <a:txBody>
                    <a:bodyPr/>
                    <a:lstStyle/>
                    <a:p>
                      <a:pPr marL="0" lvl="0" indent="0" algn="l" rtl="0">
                        <a:spcBef>
                          <a:spcPts val="0"/>
                        </a:spcBef>
                        <a:spcAft>
                          <a:spcPts val="0"/>
                        </a:spcAft>
                        <a:buNone/>
                      </a:pPr>
                      <a:endParaRPr>
                        <a:solidFill>
                          <a:srgbClr val="1F1F1F"/>
                        </a:solidFill>
                      </a:endParaRPr>
                    </a:p>
                  </a:txBody>
                  <a:tcPr marL="91425" marR="91425" marT="91425" marB="91425"/>
                </a:tc>
                <a:tc>
                  <a:txBody>
                    <a:bodyPr/>
                    <a:lstStyle/>
                    <a:p>
                      <a:pPr marL="0" lvl="0" indent="0" algn="l" rtl="0">
                        <a:spcBef>
                          <a:spcPts val="0"/>
                        </a:spcBef>
                        <a:spcAft>
                          <a:spcPts val="0"/>
                        </a:spcAft>
                        <a:buNone/>
                      </a:pPr>
                      <a:endParaRPr>
                        <a:solidFill>
                          <a:srgbClr val="1F1F1F"/>
                        </a:solidFill>
                      </a:endParaRPr>
                    </a:p>
                  </a:txBody>
                  <a:tcPr marL="91425" marR="91425" marT="91425" marB="91425"/>
                </a:tc>
                <a:tc>
                  <a:txBody>
                    <a:bodyPr/>
                    <a:lstStyle/>
                    <a:p>
                      <a:pPr marL="0" lvl="0" indent="0" algn="l" rtl="0">
                        <a:spcBef>
                          <a:spcPts val="0"/>
                        </a:spcBef>
                        <a:spcAft>
                          <a:spcPts val="0"/>
                        </a:spcAft>
                        <a:buNone/>
                      </a:pPr>
                      <a:endParaRPr>
                        <a:solidFill>
                          <a:srgbClr val="1F1F1F"/>
                        </a:solidFill>
                      </a:endParaRPr>
                    </a:p>
                  </a:txBody>
                  <a:tcPr marL="91425" marR="91425" marT="91425" marB="91425"/>
                </a:tc>
                <a:tc>
                  <a:txBody>
                    <a:bodyPr/>
                    <a:lstStyle/>
                    <a:p>
                      <a:pPr marL="0" lvl="0" indent="0" algn="l" rtl="0">
                        <a:spcBef>
                          <a:spcPts val="0"/>
                        </a:spcBef>
                        <a:spcAft>
                          <a:spcPts val="0"/>
                        </a:spcAft>
                        <a:buNone/>
                      </a:pPr>
                      <a:endParaRPr>
                        <a:solidFill>
                          <a:srgbClr val="1F1F1F"/>
                        </a:solidFill>
                      </a:endParaRPr>
                    </a:p>
                  </a:txBody>
                  <a:tcPr marL="91425" marR="91425" marT="91425" marB="91425"/>
                </a:tc>
                <a:tc>
                  <a:txBody>
                    <a:bodyPr/>
                    <a:lstStyle/>
                    <a:p>
                      <a:pPr marL="0" lvl="0" indent="0" algn="l" rtl="0">
                        <a:spcBef>
                          <a:spcPts val="0"/>
                        </a:spcBef>
                        <a:spcAft>
                          <a:spcPts val="0"/>
                        </a:spcAft>
                        <a:buNone/>
                      </a:pPr>
                      <a:endParaRPr>
                        <a:solidFill>
                          <a:srgbClr val="1F1F1F"/>
                        </a:solidFill>
                      </a:endParaRPr>
                    </a:p>
                  </a:txBody>
                  <a:tcPr marL="91425" marR="91425" marT="91425" marB="91425"/>
                </a:tc>
                <a:extLst>
                  <a:ext uri="{0D108BD9-81ED-4DB2-BD59-A6C34878D82A}">
                    <a16:rowId xmlns:a16="http://schemas.microsoft.com/office/drawing/2014/main" val="10004"/>
                  </a:ext>
                </a:extLst>
              </a:tr>
              <a:tr h="424650">
                <a:tc>
                  <a:txBody>
                    <a:bodyPr/>
                    <a:lstStyle/>
                    <a:p>
                      <a:pPr marL="0" lvl="0" indent="0" algn="l" rtl="0">
                        <a:spcBef>
                          <a:spcPts val="0"/>
                        </a:spcBef>
                        <a:spcAft>
                          <a:spcPts val="0"/>
                        </a:spcAft>
                        <a:buNone/>
                      </a:pPr>
                      <a:r>
                        <a:rPr lang="en">
                          <a:solidFill>
                            <a:srgbClr val="1F1F1F"/>
                          </a:solidFill>
                        </a:rPr>
                        <a:t>Zestimate accuracy</a:t>
                      </a:r>
                      <a:endParaRPr>
                        <a:solidFill>
                          <a:srgbClr val="1F1F1F"/>
                        </a:solidFill>
                      </a:endParaRPr>
                    </a:p>
                  </a:txBody>
                  <a:tcPr marL="91425" marR="91425" marT="91425" marB="91425">
                    <a:solidFill>
                      <a:srgbClr val="C9DAF8"/>
                    </a:solidFill>
                  </a:tcPr>
                </a:tc>
                <a:tc>
                  <a:txBody>
                    <a:bodyPr/>
                    <a:lstStyle/>
                    <a:p>
                      <a:pPr marL="0" lvl="0" indent="0" algn="l" rtl="0">
                        <a:spcBef>
                          <a:spcPts val="0"/>
                        </a:spcBef>
                        <a:spcAft>
                          <a:spcPts val="0"/>
                        </a:spcAft>
                        <a:buNone/>
                      </a:pPr>
                      <a:r>
                        <a:rPr lang="en">
                          <a:solidFill>
                            <a:srgbClr val="1F1F1F"/>
                          </a:solidFill>
                        </a:rPr>
                        <a:t>$34,910</a:t>
                      </a:r>
                      <a:endParaRPr>
                        <a:solidFill>
                          <a:srgbClr val="1F1F1F"/>
                        </a:solidFill>
                      </a:endParaRPr>
                    </a:p>
                  </a:txBody>
                  <a:tcPr marL="91425" marR="91425" marT="91425" marB="91425">
                    <a:solidFill>
                      <a:srgbClr val="C9DAF8"/>
                    </a:solidFill>
                  </a:tcPr>
                </a:tc>
                <a:tc>
                  <a:txBody>
                    <a:bodyPr/>
                    <a:lstStyle/>
                    <a:p>
                      <a:pPr marL="0" lvl="0" indent="0" algn="l" rtl="0">
                        <a:spcBef>
                          <a:spcPts val="0"/>
                        </a:spcBef>
                        <a:spcAft>
                          <a:spcPts val="0"/>
                        </a:spcAft>
                        <a:buNone/>
                      </a:pPr>
                      <a:r>
                        <a:rPr lang="en">
                          <a:solidFill>
                            <a:srgbClr val="1F1F1F"/>
                          </a:solidFill>
                        </a:rPr>
                        <a:t>$61,141</a:t>
                      </a:r>
                      <a:endParaRPr>
                        <a:solidFill>
                          <a:srgbClr val="1F1F1F"/>
                        </a:solidFill>
                      </a:endParaRPr>
                    </a:p>
                  </a:txBody>
                  <a:tcPr marL="91425" marR="91425" marT="91425" marB="91425">
                    <a:solidFill>
                      <a:srgbClr val="C9DAF8"/>
                    </a:solidFill>
                  </a:tcPr>
                </a:tc>
                <a:tc>
                  <a:txBody>
                    <a:bodyPr/>
                    <a:lstStyle/>
                    <a:p>
                      <a:pPr marL="0" lvl="0" indent="0" algn="l" rtl="0">
                        <a:spcBef>
                          <a:spcPts val="0"/>
                        </a:spcBef>
                        <a:spcAft>
                          <a:spcPts val="0"/>
                        </a:spcAft>
                        <a:buNone/>
                      </a:pPr>
                      <a:r>
                        <a:rPr lang="en">
                          <a:solidFill>
                            <a:srgbClr val="1F1F1F"/>
                          </a:solidFill>
                        </a:rPr>
                        <a:t>14.32%</a:t>
                      </a:r>
                      <a:endParaRPr>
                        <a:solidFill>
                          <a:srgbClr val="1F1F1F"/>
                        </a:solidFill>
                      </a:endParaRPr>
                    </a:p>
                  </a:txBody>
                  <a:tcPr marL="91425" marR="91425" marT="91425" marB="91425">
                    <a:solidFill>
                      <a:srgbClr val="C9DAF8"/>
                    </a:solidFill>
                  </a:tcPr>
                </a:tc>
                <a:tc>
                  <a:txBody>
                    <a:bodyPr/>
                    <a:lstStyle/>
                    <a:p>
                      <a:pPr marL="0" lvl="0" indent="0" algn="l" rtl="0">
                        <a:spcBef>
                          <a:spcPts val="0"/>
                        </a:spcBef>
                        <a:spcAft>
                          <a:spcPts val="0"/>
                        </a:spcAft>
                        <a:buNone/>
                      </a:pPr>
                      <a:r>
                        <a:rPr lang="en">
                          <a:solidFill>
                            <a:srgbClr val="1F1F1F"/>
                          </a:solidFill>
                        </a:rPr>
                        <a:t>93.28%</a:t>
                      </a:r>
                      <a:endParaRPr>
                        <a:solidFill>
                          <a:srgbClr val="1F1F1F"/>
                        </a:solidFill>
                      </a:endParaRPr>
                    </a:p>
                  </a:txBody>
                  <a:tcPr marL="91425" marR="91425" marT="91425" marB="91425">
                    <a:solidFill>
                      <a:srgbClr val="C9DAF8"/>
                    </a:solidFill>
                  </a:tcPr>
                </a:tc>
                <a:extLst>
                  <a:ext uri="{0D108BD9-81ED-4DB2-BD59-A6C34878D82A}">
                    <a16:rowId xmlns:a16="http://schemas.microsoft.com/office/drawing/2014/main" val="10005"/>
                  </a:ext>
                </a:extLst>
              </a:tr>
            </a:tbl>
          </a:graphicData>
        </a:graphic>
      </p:graphicFrame>
      <p:sp>
        <p:nvSpPr>
          <p:cNvPr id="467" name="Google Shape;467;p61"/>
          <p:cNvSpPr txBox="1"/>
          <p:nvPr/>
        </p:nvSpPr>
        <p:spPr>
          <a:xfrm>
            <a:off x="952650" y="4050975"/>
            <a:ext cx="8046600" cy="5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Inter"/>
                <a:ea typeface="Inter"/>
                <a:cs typeface="Inter"/>
                <a:sym typeface="Inter"/>
              </a:rPr>
              <a:t>Data used for all stages: bathrooms, bedrooms, living area, lot size, tax assessed value, yearBuilt</a:t>
            </a:r>
            <a:endParaRPr sz="1200">
              <a:solidFill>
                <a:schemeClr val="dk2"/>
              </a:solidFill>
              <a:latin typeface="Inter"/>
              <a:ea typeface="Inter"/>
              <a:cs typeface="Inter"/>
              <a:sym typeface="Inter"/>
            </a:endParaRPr>
          </a:p>
          <a:p>
            <a:pPr marL="0" lvl="0" indent="0" algn="l" rtl="0">
              <a:spcBef>
                <a:spcPts val="0"/>
              </a:spcBef>
              <a:spcAft>
                <a:spcPts val="0"/>
              </a:spcAft>
              <a:buNone/>
            </a:pPr>
            <a:r>
              <a:rPr lang="en" sz="1200">
                <a:solidFill>
                  <a:schemeClr val="dk2"/>
                </a:solidFill>
                <a:latin typeface="Inter"/>
                <a:ea typeface="Inter"/>
                <a:cs typeface="Inter"/>
                <a:sym typeface="Inter"/>
              </a:rPr>
              <a:t>Trained on 5441 properties; tested on 1361.</a:t>
            </a:r>
            <a:endParaRPr sz="1200">
              <a:solidFill>
                <a:schemeClr val="dk2"/>
              </a:solidFill>
              <a:latin typeface="Inter"/>
              <a:ea typeface="Inter"/>
              <a:cs typeface="Inter"/>
              <a:sym typeface="Inter"/>
            </a:endParaRPr>
          </a:p>
        </p:txBody>
      </p:sp>
      <p:sp>
        <p:nvSpPr>
          <p:cNvPr id="468" name="Google Shape;468;p61"/>
          <p:cNvSpPr/>
          <p:nvPr/>
        </p:nvSpPr>
        <p:spPr>
          <a:xfrm>
            <a:off x="325750" y="4622400"/>
            <a:ext cx="2255700" cy="5211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69" name="Google Shape;469;p61"/>
          <p:cNvSpPr/>
          <p:nvPr/>
        </p:nvSpPr>
        <p:spPr>
          <a:xfrm>
            <a:off x="206725" y="3161250"/>
            <a:ext cx="8937300" cy="424500"/>
          </a:xfrm>
          <a:prstGeom prst="rect">
            <a:avLst/>
          </a:prstGeom>
          <a:solidFill>
            <a:srgbClr val="F6F5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1030</Words>
  <Application>Microsoft Office PowerPoint</Application>
  <PresentationFormat>On-screen Show (16:9)</PresentationFormat>
  <Paragraphs>135</Paragraphs>
  <Slides>13</Slides>
  <Notes>13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13</vt:i4>
      </vt:variant>
    </vt:vector>
  </HeadingPairs>
  <TitlesOfParts>
    <vt:vector size="21" baseType="lpstr">
      <vt:lpstr>Times New Roman</vt:lpstr>
      <vt:lpstr>Inter</vt:lpstr>
      <vt:lpstr>Inter SemiBold</vt:lpstr>
      <vt:lpstr>Roboto Mono</vt:lpstr>
      <vt:lpstr>Arial</vt:lpstr>
      <vt:lpstr>Inter Light</vt:lpstr>
      <vt:lpstr>Simple Light</vt:lpstr>
      <vt:lpstr>Investor Pitch</vt:lpstr>
      <vt:lpstr>Real Estate Automated Valuation  Model  </vt:lpstr>
      <vt:lpstr>Problem:</vt:lpstr>
      <vt:lpstr>Solution:</vt:lpstr>
      <vt:lpstr>Project Timeline</vt:lpstr>
      <vt:lpstr>Data Collection: Labeling and Scoring </vt:lpstr>
      <vt:lpstr>CNN</vt:lpstr>
      <vt:lpstr>Label CNN Demo</vt:lpstr>
      <vt:lpstr>Price Prediction Model</vt:lpstr>
      <vt:lpstr>Results</vt:lpstr>
      <vt:lpstr>Putting It All Together</vt:lpstr>
      <vt:lpstr>Demo</vt:lpstr>
      <vt:lpstr>Future Improvements</vt:lpstr>
      <vt:lpstr>Technologies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Aaron Poulad</cp:lastModifiedBy>
  <cp:revision>1</cp:revision>
  <dcterms:modified xsi:type="dcterms:W3CDTF">2025-01-10T08:47:25Z</dcterms:modified>
</cp:coreProperties>
</file>